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5"/>
  </p:notesMasterIdLst>
  <p:sldIdLst>
    <p:sldId id="256" r:id="rId2"/>
    <p:sldId id="257" r:id="rId3"/>
    <p:sldId id="260" r:id="rId4"/>
    <p:sldId id="309" r:id="rId5"/>
    <p:sldId id="379" r:id="rId6"/>
    <p:sldId id="348" r:id="rId7"/>
    <p:sldId id="318" r:id="rId8"/>
    <p:sldId id="357" r:id="rId9"/>
    <p:sldId id="299" r:id="rId10"/>
    <p:sldId id="322" r:id="rId11"/>
    <p:sldId id="304" r:id="rId12"/>
    <p:sldId id="323" r:id="rId13"/>
    <p:sldId id="305" r:id="rId14"/>
    <p:sldId id="324" r:id="rId15"/>
    <p:sldId id="325" r:id="rId16"/>
    <p:sldId id="326" r:id="rId17"/>
    <p:sldId id="333" r:id="rId18"/>
    <p:sldId id="331" r:id="rId19"/>
    <p:sldId id="334" r:id="rId20"/>
    <p:sldId id="335" r:id="rId21"/>
    <p:sldId id="327" r:id="rId22"/>
    <p:sldId id="328" r:id="rId23"/>
    <p:sldId id="306" r:id="rId24"/>
    <p:sldId id="337" r:id="rId25"/>
    <p:sldId id="346" r:id="rId26"/>
    <p:sldId id="345" r:id="rId27"/>
    <p:sldId id="338" r:id="rId28"/>
    <p:sldId id="339" r:id="rId29"/>
    <p:sldId id="363" r:id="rId30"/>
    <p:sldId id="307" r:id="rId31"/>
    <p:sldId id="341" r:id="rId32"/>
    <p:sldId id="343" r:id="rId33"/>
    <p:sldId id="342" r:id="rId34"/>
    <p:sldId id="344" r:id="rId35"/>
    <p:sldId id="352" r:id="rId36"/>
    <p:sldId id="350" r:id="rId37"/>
    <p:sldId id="353" r:id="rId38"/>
    <p:sldId id="356" r:id="rId39"/>
    <p:sldId id="380" r:id="rId40"/>
    <p:sldId id="308" r:id="rId41"/>
    <p:sldId id="312" r:id="rId42"/>
    <p:sldId id="381" r:id="rId43"/>
    <p:sldId id="275" r:id="rId44"/>
  </p:sldIdLst>
  <p:sldSz cx="9144000" cy="5143500" type="screen16x9"/>
  <p:notesSz cx="6858000" cy="9144000"/>
  <p:embeddedFontLst>
    <p:embeddedFont>
      <p:font typeface="Bebas Neue" panose="020B0606020202050201" pitchFamily="34" charset="77"/>
      <p:regular r:id="rId46"/>
    </p:embeddedFont>
    <p:embeddedFont>
      <p:font typeface="Calibri" panose="020F0502020204030204" pitchFamily="34"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Poppins" pitchFamily="2" charset="77"/>
      <p:regular r:id="rId55"/>
      <p:bold r:id="rId56"/>
      <p:italic r:id="rId57"/>
      <p:boldItalic r:id="rId58"/>
    </p:embeddedFont>
    <p:embeddedFont>
      <p:font typeface="Poppins Black" panose="020B0604020202020204" pitchFamily="34" charset="0"/>
      <p:bold r:id="rId59"/>
      <p:italic r:id="rId60"/>
      <p:boldItalic r:id="rId61"/>
    </p:embeddedFont>
    <p:embeddedFont>
      <p:font typeface="Raleway" pitchFamily="2" charset="77"/>
      <p:regular r:id="rId62"/>
      <p:bold r:id="rId63"/>
      <p:italic r:id="rId64"/>
      <p:boldItalic r:id="rId65"/>
    </p:embeddedFont>
    <p:embeddedFont>
      <p:font typeface="Tenorite"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679A"/>
    <a:srgbClr val="980448"/>
    <a:srgbClr val="883039"/>
    <a:srgbClr val="7566C8"/>
    <a:srgbClr val="D6364A"/>
    <a:srgbClr val="60B8D7"/>
    <a:srgbClr val="F79465"/>
    <a:srgbClr val="B1D187"/>
    <a:srgbClr val="FF8AEC"/>
    <a:srgbClr val="FFF4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9F7ACCA-F5BD-4163-8B55-82B7CA9AA269}">
  <a:tblStyle styleId="{A9F7ACCA-F5BD-4163-8B55-82B7CA9AA2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4DB075D-88B5-4D69-9F0C-8328260745C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4"/>
    <p:restoredTop sz="84986"/>
  </p:normalViewPr>
  <p:slideViewPr>
    <p:cSldViewPr snapToGrid="0">
      <p:cViewPr>
        <p:scale>
          <a:sx n="138" d="100"/>
          <a:sy n="138" d="100"/>
        </p:scale>
        <p:origin x="1344" y="144"/>
      </p:cViewPr>
      <p:guideLst/>
    </p:cSldViewPr>
  </p:slideViewPr>
  <p:notesTextViewPr>
    <p:cViewPr>
      <p:scale>
        <a:sx n="1" d="1"/>
        <a:sy n="1" d="1"/>
      </p:scale>
      <p:origin x="0" y="-48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2.fntdata"/><Relationship Id="rId63" Type="http://schemas.openxmlformats.org/officeDocument/2006/relationships/font" Target="fonts/font18.fntdata"/><Relationship Id="rId68"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font" Target="fonts/font13.fntdata"/><Relationship Id="rId66"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1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font" Target="fonts/font11.fntdata"/><Relationship Id="rId64" Type="http://schemas.openxmlformats.org/officeDocument/2006/relationships/font" Target="fonts/font19.fntdata"/><Relationship Id="rId69"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font" Target="fonts/font6.fntdata"/><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font" Target="fonts/font14.fntdata"/><Relationship Id="rId67"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62" Type="http://schemas.openxmlformats.org/officeDocument/2006/relationships/font" Target="fonts/font17.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font" Target="fonts/font1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60" Type="http://schemas.openxmlformats.org/officeDocument/2006/relationships/font" Target="fonts/font15.fntdata"/><Relationship Id="rId65" Type="http://schemas.openxmlformats.org/officeDocument/2006/relationships/font" Target="fonts/font20.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lowpeixuan/Desktop/DataSets/Edited%20OLD%20Datasets/Installed_Capacity_PV_Colum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lowpeixuan/Desktop/DataSets/Edited%20OLD%20Datasets/Installed_Capacity_PV_Colum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GB">
                <a:solidFill>
                  <a:schemeClr val="tx1"/>
                </a:solidFill>
              </a:rPr>
              <a:t>% Electricity from sources at 2050</a:t>
            </a:r>
          </a:p>
        </c:rich>
      </c:tx>
      <c:layout>
        <c:manualLayout>
          <c:xMode val="edge"/>
          <c:yMode val="edge"/>
          <c:x val="0.16196679911047468"/>
          <c:y val="8.882704686891859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solidFill>
                <a:srgbClr val="92D050"/>
              </a:solidFill>
              <a:ln w="19050">
                <a:solidFill>
                  <a:schemeClr val="lt1"/>
                </a:solidFill>
              </a:ln>
              <a:effectLst/>
            </c:spPr>
            <c:extLst>
              <c:ext xmlns:c16="http://schemas.microsoft.com/office/drawing/2014/chart" uri="{C3380CC4-5D6E-409C-BE32-E72D297353CC}">
                <c16:uniqueId val="{00000001-E2CA-6740-A11A-E153F9078622}"/>
              </c:ext>
            </c:extLst>
          </c:dPt>
          <c:dPt>
            <c:idx val="1"/>
            <c:bubble3D val="0"/>
            <c:spPr>
              <a:solidFill>
                <a:schemeClr val="bg2">
                  <a:lumMod val="60000"/>
                  <a:lumOff val="40000"/>
                </a:schemeClr>
              </a:solidFill>
              <a:ln w="19050">
                <a:solidFill>
                  <a:schemeClr val="lt1"/>
                </a:solidFill>
              </a:ln>
              <a:effectLst/>
            </c:spPr>
            <c:extLst>
              <c:ext xmlns:c16="http://schemas.microsoft.com/office/drawing/2014/chart" uri="{C3380CC4-5D6E-409C-BE32-E72D297353CC}">
                <c16:uniqueId val="{00000003-E2CA-6740-A11A-E153F9078622}"/>
              </c:ext>
            </c:extLst>
          </c:dPt>
          <c:dLbls>
            <c:dLbl>
              <c:idx val="0"/>
              <c:layout>
                <c:manualLayout>
                  <c:x val="-0.16217087337478245"/>
                  <c:y val="-4.079670365732317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2CA-6740-A11A-E153F9078622}"/>
                </c:ext>
              </c:extLst>
            </c:dLbl>
            <c:dLbl>
              <c:idx val="1"/>
              <c:layout>
                <c:manualLayout>
                  <c:x val="0.15882281784363472"/>
                  <c:y val="3.2498090084981376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2CA-6740-A11A-E153F9078622}"/>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'Forecasted Electricity Consumed'!$F$5:$F$6</c:f>
              <c:strCache>
                <c:ptCount val="2"/>
                <c:pt idx="0">
                  <c:v>Renewables</c:v>
                </c:pt>
                <c:pt idx="1">
                  <c:v>non-renewables</c:v>
                </c:pt>
              </c:strCache>
            </c:strRef>
          </c:cat>
          <c:val>
            <c:numRef>
              <c:f>'Forecasted Electricity Consumed'!$G$5:$G$6</c:f>
              <c:numCache>
                <c:formatCode>0.00</c:formatCode>
                <c:ptCount val="2"/>
                <c:pt idx="0">
                  <c:v>40468130000</c:v>
                </c:pt>
                <c:pt idx="1">
                  <c:v>35283420000</c:v>
                </c:pt>
              </c:numCache>
            </c:numRef>
          </c:val>
          <c:extLst>
            <c:ext xmlns:c16="http://schemas.microsoft.com/office/drawing/2014/chart" uri="{C3380CC4-5D6E-409C-BE32-E72D297353CC}">
              <c16:uniqueId val="{00000004-E2CA-6740-A11A-E153F9078622}"/>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2247019277029625"/>
          <c:y val="0.35718036161057687"/>
          <c:w val="0.33074489802753548"/>
          <c:h val="0.329216186628232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GB">
                <a:solidFill>
                  <a:schemeClr val="tx1"/>
                </a:solidFill>
              </a:rPr>
              <a:t>% of Electricity from</a:t>
            </a:r>
            <a:r>
              <a:rPr lang="en-GB" baseline="0">
                <a:solidFill>
                  <a:schemeClr val="tx1"/>
                </a:solidFill>
              </a:rPr>
              <a:t> sources at 2052</a:t>
            </a:r>
            <a:endParaRPr lang="en-GB">
              <a:solidFill>
                <a:schemeClr val="tx1"/>
              </a:solidFill>
            </a:endParaRPr>
          </a:p>
        </c:rich>
      </c:tx>
      <c:layout>
        <c:manualLayout>
          <c:xMode val="edge"/>
          <c:yMode val="edge"/>
          <c:x val="0.19184381134092193"/>
          <c:y val="8.31642711074163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8225631369258405"/>
          <c:y val="0.19525330645800032"/>
          <c:w val="0.49687312179195825"/>
          <c:h val="0.74449672051503846"/>
        </c:manualLayout>
      </c:layout>
      <c:pieChart>
        <c:varyColors val="1"/>
        <c:ser>
          <c:idx val="0"/>
          <c:order val="0"/>
          <c:dPt>
            <c:idx val="0"/>
            <c:bubble3D val="0"/>
            <c:spPr>
              <a:solidFill>
                <a:srgbClr val="92D050"/>
              </a:solidFill>
              <a:ln w="19050">
                <a:solidFill>
                  <a:schemeClr val="lt1"/>
                </a:solidFill>
              </a:ln>
              <a:effectLst/>
            </c:spPr>
            <c:extLst>
              <c:ext xmlns:c16="http://schemas.microsoft.com/office/drawing/2014/chart" uri="{C3380CC4-5D6E-409C-BE32-E72D297353CC}">
                <c16:uniqueId val="{00000001-7D0B-D24A-ACD6-2C136E7C383A}"/>
              </c:ext>
            </c:extLst>
          </c:dPt>
          <c:dPt>
            <c:idx val="1"/>
            <c:bubble3D val="0"/>
            <c:spPr>
              <a:solidFill>
                <a:schemeClr val="bg2">
                  <a:lumMod val="60000"/>
                  <a:lumOff val="40000"/>
                </a:schemeClr>
              </a:solidFill>
              <a:ln w="19050">
                <a:solidFill>
                  <a:schemeClr val="lt1"/>
                </a:solidFill>
              </a:ln>
              <a:effectLst/>
            </c:spPr>
            <c:extLst>
              <c:ext xmlns:c16="http://schemas.microsoft.com/office/drawing/2014/chart" uri="{C3380CC4-5D6E-409C-BE32-E72D297353CC}">
                <c16:uniqueId val="{00000003-7D0B-D24A-ACD6-2C136E7C383A}"/>
              </c:ext>
            </c:extLst>
          </c:dPt>
          <c:dLbls>
            <c:dLbl>
              <c:idx val="0"/>
              <c:layout>
                <c:manualLayout>
                  <c:x val="-0.13565299650043744"/>
                  <c:y val="-7.7088072324292795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D0B-D24A-ACD6-2C136E7C383A}"/>
                </c:ext>
              </c:extLst>
            </c:dLbl>
            <c:dLbl>
              <c:idx val="1"/>
              <c:layout>
                <c:manualLayout>
                  <c:x val="0.12962478127734034"/>
                  <c:y val="7.7088801399825019E-2"/>
                </c:manualLayout>
              </c:layou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D0B-D24A-ACD6-2C136E7C383A}"/>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'Forecasted Electricity Consumed'!$F$39:$F$40</c:f>
              <c:strCache>
                <c:ptCount val="2"/>
                <c:pt idx="0">
                  <c:v>Renewables</c:v>
                </c:pt>
                <c:pt idx="1">
                  <c:v>Non-renewables</c:v>
                </c:pt>
              </c:strCache>
            </c:strRef>
          </c:cat>
          <c:val>
            <c:numRef>
              <c:f>'Forecasted Electricity Consumed'!$G$39:$G$40</c:f>
              <c:numCache>
                <c:formatCode>0.00</c:formatCode>
                <c:ptCount val="2"/>
                <c:pt idx="0">
                  <c:v>50245810000</c:v>
                </c:pt>
                <c:pt idx="1">
                  <c:v>30465520000</c:v>
                </c:pt>
              </c:numCache>
            </c:numRef>
          </c:val>
          <c:extLst>
            <c:ext xmlns:c16="http://schemas.microsoft.com/office/drawing/2014/chart" uri="{C3380CC4-5D6E-409C-BE32-E72D297353CC}">
              <c16:uniqueId val="{00000004-7D0B-D24A-ACD6-2C136E7C383A}"/>
            </c:ext>
          </c:extLst>
        </c:ser>
        <c:dLbls>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68716712534484115"/>
          <c:y val="0.45237403279048405"/>
          <c:w val="0.28737642169728783"/>
          <c:h val="0.1783887430737824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214330ab3c1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214330ab3c1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758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14330ab3c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14330ab3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350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47595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14330ab3c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14330ab3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6321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214330ab3c1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214330ab3c1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4414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14330ab3c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14330ab3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081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150000"/>
              </a:lnSpc>
            </a:pPr>
            <a:r>
              <a:rPr lang="en-US" b="1" u="sng" dirty="0">
                <a:solidFill>
                  <a:schemeClr val="tx1"/>
                </a:solidFill>
              </a:rPr>
              <a:t>Deducing which ARIMA model to use for each dataset</a:t>
            </a:r>
          </a:p>
          <a:p>
            <a:pPr marL="285750" indent="-285750">
              <a:lnSpc>
                <a:spcPct val="150000"/>
              </a:lnSpc>
              <a:buFont typeface="Arial" panose="020B0604020202020204" pitchFamily="34" charset="0"/>
              <a:buChar char="•"/>
            </a:pPr>
            <a:r>
              <a:rPr lang="en-US" dirty="0">
                <a:solidFill>
                  <a:schemeClr val="tx1"/>
                </a:solidFill>
              </a:rPr>
              <a:t>ARIMA(</a:t>
            </a:r>
            <a:r>
              <a:rPr lang="en-US" dirty="0" err="1">
                <a:solidFill>
                  <a:schemeClr val="tx1"/>
                </a:solidFill>
              </a:rPr>
              <a:t>p,d,q</a:t>
            </a:r>
            <a:r>
              <a:rPr lang="en-US" dirty="0">
                <a:solidFill>
                  <a:schemeClr val="tx1"/>
                </a:solidFill>
              </a:rPr>
              <a:t>) values -&gt; Look at ACF and PACF of each dataset</a:t>
            </a:r>
          </a:p>
          <a:p>
            <a:pPr>
              <a:lnSpc>
                <a:spcPct val="150000"/>
              </a:lnSpc>
            </a:pPr>
            <a:endParaRPr lang="en-US" b="1" u="sng" dirty="0">
              <a:solidFill>
                <a:schemeClr val="tx1"/>
              </a:solidFill>
            </a:endParaRPr>
          </a:p>
          <a:p>
            <a:pPr>
              <a:lnSpc>
                <a:spcPct val="150000"/>
              </a:lnSpc>
            </a:pPr>
            <a:endParaRPr lang="en-US" b="1" u="sng" dirty="0">
              <a:solidFill>
                <a:schemeClr val="tx1"/>
              </a:solidFill>
            </a:endParaRPr>
          </a:p>
          <a:p>
            <a:pPr>
              <a:lnSpc>
                <a:spcPct val="150000"/>
              </a:lnSpc>
            </a:pPr>
            <a:r>
              <a:rPr lang="en-US" b="1" u="sng" dirty="0">
                <a:solidFill>
                  <a:schemeClr val="tx1"/>
                </a:solidFill>
              </a:rPr>
              <a:t>Double Exponential Smoothing Model</a:t>
            </a:r>
          </a:p>
          <a:p>
            <a:pPr marL="285750" indent="-285750">
              <a:lnSpc>
                <a:spcPct val="150000"/>
              </a:lnSpc>
              <a:buFont typeface="Arial" panose="020B0604020202020204" pitchFamily="34" charset="0"/>
              <a:buChar char="•"/>
            </a:pPr>
            <a:r>
              <a:rPr lang="en-US" dirty="0">
                <a:solidFill>
                  <a:schemeClr val="tx1"/>
                </a:solidFill>
              </a:rPr>
              <a:t>Alpha (Smoothing level) -&gt; 0.5 used</a:t>
            </a:r>
          </a:p>
          <a:p>
            <a:pPr marL="285750" indent="-285750">
              <a:lnSpc>
                <a:spcPct val="150000"/>
              </a:lnSpc>
              <a:buFont typeface="Arial" panose="020B0604020202020204" pitchFamily="34" charset="0"/>
              <a:buChar char="•"/>
            </a:pPr>
            <a:r>
              <a:rPr lang="en-US" dirty="0">
                <a:solidFill>
                  <a:schemeClr val="tx1"/>
                </a:solidFill>
              </a:rPr>
              <a:t>Beta (Smoothing trend) -&gt; 0.5 used</a:t>
            </a:r>
          </a:p>
          <a:p>
            <a:pPr marL="285750" indent="-285750">
              <a:lnSpc>
                <a:spcPct val="150000"/>
              </a:lnSpc>
              <a:buFont typeface="Arial" panose="020B0604020202020204" pitchFamily="34" charset="0"/>
              <a:buChar char="•"/>
            </a:pPr>
            <a:r>
              <a:rPr lang="en-US" dirty="0">
                <a:solidFill>
                  <a:schemeClr val="tx1"/>
                </a:solidFill>
              </a:rPr>
              <a:t>Trend type (Additive/Multiplicative) -&gt; additive used</a:t>
            </a:r>
          </a:p>
          <a:p>
            <a:pPr marL="285750" indent="-285750">
              <a:buFont typeface="Arial" panose="020B0604020202020204" pitchFamily="34" charset="0"/>
              <a:buChar char="•"/>
            </a:pPr>
            <a:endParaRPr lang="en-US" dirty="0">
              <a:solidFill>
                <a:schemeClr val="tx1"/>
              </a:solidFill>
            </a:endParaRPr>
          </a:p>
          <a:p>
            <a:endParaRPr lang="en-US" dirty="0"/>
          </a:p>
          <a:p>
            <a:endParaRPr lang="en-US" dirty="0"/>
          </a:p>
        </p:txBody>
      </p:sp>
    </p:spTree>
    <p:extLst>
      <p:ext uri="{BB962C8B-B14F-4D97-AF65-F5344CB8AC3E}">
        <p14:creationId xmlns:p14="http://schemas.microsoft.com/office/powerpoint/2010/main" val="2420702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14330ab3c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14330ab3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9123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5516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07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14330ab3c1_1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14330ab3c1_1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14330ab3c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14330ab3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9363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3346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200000"/>
              </a:lnSpc>
              <a:buFont typeface="Arial" panose="020B0604020202020204" pitchFamily="34" charset="0"/>
              <a:buChar char="•"/>
            </a:pPr>
            <a:r>
              <a:rPr lang="en-US" dirty="0"/>
              <a:t>https://</a:t>
            </a:r>
            <a:r>
              <a:rPr lang="en-US" dirty="0" err="1"/>
              <a:t>www.straitstimes.com</a:t>
            </a:r>
            <a:r>
              <a:rPr lang="en-US" dirty="0"/>
              <a:t>/</a:t>
            </a:r>
            <a:r>
              <a:rPr lang="en-US" dirty="0" err="1"/>
              <a:t>singapore</a:t>
            </a:r>
            <a:r>
              <a:rPr lang="en-US" dirty="0"/>
              <a:t>/environment/singapore-plans-to-import-30-of-energy-from-low-carbon-sources-by-2035</a:t>
            </a:r>
          </a:p>
          <a:p>
            <a:pPr>
              <a:lnSpc>
                <a:spcPct val="200000"/>
              </a:lnSpc>
              <a:buFont typeface="Arial" panose="020B0604020202020204" pitchFamily="34" charset="0"/>
              <a:buChar char="•"/>
            </a:pPr>
            <a:r>
              <a:rPr lang="en-US" dirty="0"/>
              <a:t>https://</a:t>
            </a:r>
            <a:r>
              <a:rPr lang="en-US" dirty="0" err="1"/>
              <a:t>www.straitstimes.com</a:t>
            </a:r>
            <a:r>
              <a:rPr lang="en-US" dirty="0"/>
              <a:t>/</a:t>
            </a:r>
            <a:r>
              <a:rPr lang="en-US" dirty="0" err="1"/>
              <a:t>singapore</a:t>
            </a:r>
            <a:r>
              <a:rPr lang="en-US" dirty="0"/>
              <a:t>/singapore-to-get-1gw-of-renewable-energy-from-cambodia-in-largest-electricity-import-to-date</a:t>
            </a:r>
          </a:p>
          <a:p>
            <a:pPr>
              <a:lnSpc>
                <a:spcPct val="200000"/>
              </a:lnSpc>
              <a:buFont typeface="Arial" panose="020B0604020202020204" pitchFamily="34" charset="0"/>
              <a:buChar char="•"/>
            </a:pPr>
            <a:r>
              <a:rPr lang="en-US" dirty="0"/>
              <a:t>https://</a:t>
            </a:r>
            <a:r>
              <a:rPr lang="en-US" dirty="0" err="1"/>
              <a:t>www.straitstimes.com</a:t>
            </a:r>
            <a:r>
              <a:rPr lang="en-US" dirty="0"/>
              <a:t>/</a:t>
            </a:r>
            <a:r>
              <a:rPr lang="en-US" dirty="0" err="1"/>
              <a:t>singapore</a:t>
            </a:r>
            <a:r>
              <a:rPr lang="en-US" dirty="0"/>
              <a:t>/environment/why-singapore-needs-to-import-electricity-and-other-energy-questions-answered</a:t>
            </a:r>
          </a:p>
          <a:p>
            <a:pPr>
              <a:lnSpc>
                <a:spcPct val="200000"/>
              </a:lnSpc>
              <a:buFont typeface="Arial" panose="020B0604020202020204" pitchFamily="34" charset="0"/>
              <a:buChar char="•"/>
            </a:pPr>
            <a:r>
              <a:rPr lang="en-US" dirty="0"/>
              <a:t>https://</a:t>
            </a:r>
            <a:r>
              <a:rPr lang="en-US" dirty="0" err="1"/>
              <a:t>www.straitstimes.com</a:t>
            </a:r>
            <a:r>
              <a:rPr lang="en-US" dirty="0"/>
              <a:t>/</a:t>
            </a:r>
            <a:r>
              <a:rPr lang="en-US" dirty="0" err="1"/>
              <a:t>singapore</a:t>
            </a:r>
            <a:r>
              <a:rPr lang="en-US" dirty="0"/>
              <a:t>/solar-panels-to-be-installed-at-1075-hdb-blocks-as-part-of-largest-tender-under-govt-solar-programme#:~:text=To%20date%2C%20about%203%2C300%20HDB,lifts%20are%20moving%20and%20braking.</a:t>
            </a:r>
          </a:p>
          <a:p>
            <a:pPr>
              <a:lnSpc>
                <a:spcPct val="200000"/>
              </a:lnSpc>
              <a:buFont typeface="Arial" panose="020B0604020202020204" pitchFamily="34" charset="0"/>
              <a:buChar char="•"/>
            </a:pPr>
            <a:r>
              <a:rPr lang="en-US" dirty="0"/>
              <a:t>https://</a:t>
            </a:r>
            <a:r>
              <a:rPr lang="en-US" dirty="0" err="1"/>
              <a:t>www.channelnewsasia.com</a:t>
            </a:r>
            <a:r>
              <a:rPr lang="en-US"/>
              <a:t>/commentary/singapore-renewable-energy-rooftop-buildings-solar-electricity-costs-2782796</a:t>
            </a:r>
          </a:p>
          <a:p>
            <a:pPr>
              <a:lnSpc>
                <a:spcPct val="200000"/>
              </a:lnSpc>
              <a:buFont typeface="Arial" panose="020B0604020202020204" pitchFamily="34" charset="0"/>
              <a:buChar char="•"/>
            </a:pPr>
            <a:endParaRPr lang="en-US" dirty="0"/>
          </a:p>
          <a:p>
            <a:pPr>
              <a:lnSpc>
                <a:spcPct val="200000"/>
              </a:lnSpc>
              <a:buFont typeface="Arial" panose="020B0604020202020204" pitchFamily="34" charset="0"/>
              <a:buChar char="•"/>
            </a:pPr>
            <a:endParaRPr lang="en-US" dirty="0"/>
          </a:p>
          <a:p>
            <a:pPr>
              <a:lnSpc>
                <a:spcPct val="200000"/>
              </a:lnSpc>
              <a:buFont typeface="Arial" panose="020B0604020202020204" pitchFamily="34" charset="0"/>
              <a:buChar char="•"/>
            </a:pPr>
            <a:endParaRPr lang="en-US" dirty="0"/>
          </a:p>
          <a:p>
            <a:pPr>
              <a:lnSpc>
                <a:spcPct val="200000"/>
              </a:lnSpc>
              <a:buFont typeface="Arial" panose="020B0604020202020204" pitchFamily="34" charset="0"/>
              <a:buChar char="•"/>
            </a:pPr>
            <a:r>
              <a:rPr lang="en-US" dirty="0"/>
              <a:t>Continue with their 4 switches strategy </a:t>
            </a:r>
          </a:p>
          <a:p>
            <a:pPr marL="152400" indent="0">
              <a:lnSpc>
                <a:spcPct val="200000"/>
              </a:lnSpc>
            </a:pPr>
            <a:r>
              <a:rPr lang="en-US" dirty="0"/>
              <a:t> - Use natural gas for the time being</a:t>
            </a:r>
          </a:p>
          <a:p>
            <a:pPr marL="152400" indent="0">
              <a:lnSpc>
                <a:spcPct val="200000"/>
              </a:lnSpc>
            </a:pPr>
            <a:r>
              <a:rPr lang="en-US" dirty="0"/>
              <a:t>- Use more solar panels </a:t>
            </a:r>
          </a:p>
          <a:p>
            <a:pPr marL="152400" indent="0">
              <a:lnSpc>
                <a:spcPct val="200000"/>
              </a:lnSpc>
            </a:pPr>
            <a:r>
              <a:rPr lang="en-US" dirty="0"/>
              <a:t>- Import more renewable sources </a:t>
            </a:r>
          </a:p>
          <a:p>
            <a:pPr marL="152400" indent="0">
              <a:lnSpc>
                <a:spcPct val="200000"/>
              </a:lnSpc>
            </a:pPr>
            <a:r>
              <a:rPr lang="en-US" dirty="0"/>
              <a:t>- Invest in R&amp;D for low-carbon alternatives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66370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125d80b41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125d80b41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14330ab3c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14330ab3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a:t>
            </a:r>
            <a:r>
              <a:rPr lang="en-SG" dirty="0" err="1"/>
              <a:t>www.adtsolar.com</a:t>
            </a:r>
            <a:r>
              <a:rPr lang="en-SG" dirty="0"/>
              <a:t>/renewable-energy/renewable-vs-non-renewable-energy-sources/#geothermal</a:t>
            </a:r>
            <a:endParaRPr dirty="0"/>
          </a:p>
        </p:txBody>
      </p:sp>
    </p:spTree>
    <p:extLst>
      <p:ext uri="{BB962C8B-B14F-4D97-AF65-F5344CB8AC3E}">
        <p14:creationId xmlns:p14="http://schemas.microsoft.com/office/powerpoint/2010/main" val="3755955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1125d80b419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1125d80b4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1336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25d80b41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125d80b41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a:t>
            </a:r>
            <a:r>
              <a:rPr lang="en-SG" dirty="0" err="1"/>
              <a:t>www.nccs.gov.sg</a:t>
            </a:r>
            <a:r>
              <a:rPr lang="en-SG" dirty="0"/>
              <a:t>/</a:t>
            </a:r>
            <a:r>
              <a:rPr lang="en-SG" dirty="0" err="1"/>
              <a:t>singapores</a:t>
            </a:r>
            <a:r>
              <a:rPr lang="en-SG" dirty="0"/>
              <a:t>-climate-action/</a:t>
            </a:r>
            <a:r>
              <a:rPr lang="en-SG" dirty="0" err="1"/>
              <a:t>singapore</a:t>
            </a:r>
            <a:r>
              <a:rPr lang="en-SG" dirty="0"/>
              <a:t>-approach-to-alternative-energy/#:~:text=However%2C%20we%20face%20challenges%20to,poses%20challenges%20such%20as%20intermittency.</a:t>
            </a:r>
            <a:endParaRPr dirty="0"/>
          </a:p>
        </p:txBody>
      </p:sp>
    </p:spTree>
    <p:extLst>
      <p:ext uri="{BB962C8B-B14F-4D97-AF65-F5344CB8AC3E}">
        <p14:creationId xmlns:p14="http://schemas.microsoft.com/office/powerpoint/2010/main" val="3024595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14330ab3c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14330ab3c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https://</a:t>
            </a:r>
            <a:r>
              <a:rPr lang="en-SG" dirty="0" err="1"/>
              <a:t>ourworldindata.org</a:t>
            </a:r>
            <a:r>
              <a:rPr lang="en-SG" dirty="0"/>
              <a:t>/</a:t>
            </a:r>
            <a:r>
              <a:rPr lang="en-SG" dirty="0" err="1"/>
              <a:t>grapher</a:t>
            </a:r>
            <a:r>
              <a:rPr lang="en-SG" dirty="0"/>
              <a:t>/</a:t>
            </a:r>
            <a:r>
              <a:rPr lang="en-SG" dirty="0" err="1"/>
              <a:t>energy-consumption-by-source-and-country?stackMode</a:t>
            </a:r>
            <a:r>
              <a:rPr lang="en-SG" dirty="0"/>
              <a:t>=</a:t>
            </a:r>
            <a:r>
              <a:rPr lang="en-SG" dirty="0" err="1"/>
              <a:t>absolute&amp;time</a:t>
            </a:r>
            <a:r>
              <a:rPr lang="en-SG" dirty="0"/>
              <a:t>=earliest..2022&amp;facet=</a:t>
            </a:r>
            <a:r>
              <a:rPr lang="en-SG" dirty="0" err="1"/>
              <a:t>none&amp;country</a:t>
            </a:r>
            <a:r>
              <a:rPr lang="en-SG" dirty="0"/>
              <a:t>=~SGP</a:t>
            </a:r>
            <a:endParaRPr dirty="0"/>
          </a:p>
        </p:txBody>
      </p:sp>
    </p:spTree>
    <p:extLst>
      <p:ext uri="{BB962C8B-B14F-4D97-AF65-F5344CB8AC3E}">
        <p14:creationId xmlns:p14="http://schemas.microsoft.com/office/powerpoint/2010/main" val="29621966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0860aa5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0860aa5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ourworldindata.org</a:t>
            </a:r>
            <a:r>
              <a:rPr lang="en-US" dirty="0"/>
              <a:t>/</a:t>
            </a:r>
            <a:r>
              <a:rPr lang="en-US" dirty="0" err="1"/>
              <a:t>grapher</a:t>
            </a:r>
            <a:r>
              <a:rPr lang="en-US" dirty="0"/>
              <a:t>/energy-consumption-by-source-and-country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Less than 100 years worth of sources left to use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47 years worth of oil left according to </a:t>
            </a:r>
            <a:r>
              <a:rPr lang="en-US" dirty="0" err="1"/>
              <a:t>Worldometers.info</a:t>
            </a:r>
            <a:endParaRPr lang="en-US" dirty="0"/>
          </a:p>
          <a:p>
            <a:pPr marL="0" lvl="0" indent="0" algn="l" rtl="0">
              <a:spcBef>
                <a:spcPts val="0"/>
              </a:spcBef>
              <a:spcAft>
                <a:spcPts val="0"/>
              </a:spcAft>
              <a:buNone/>
            </a:pPr>
            <a:r>
              <a:rPr lang="en-SG" dirty="0"/>
              <a:t>https://</a:t>
            </a:r>
            <a:r>
              <a:rPr lang="en-SG" dirty="0" err="1"/>
              <a:t>www.worldometers.info</a:t>
            </a:r>
            <a:r>
              <a:rPr lang="en-SG" dirty="0"/>
              <a:t>/oil/#:~:text=World%20Oil%20Reserves&amp;text=The%20world%20has%20proven%20reserves,levels%20and%20excluding%20unproven%20reserves).</a:t>
            </a:r>
            <a:endParaRPr dirty="0"/>
          </a:p>
        </p:txBody>
      </p:sp>
    </p:spTree>
    <p:extLst>
      <p:ext uri="{BB962C8B-B14F-4D97-AF65-F5344CB8AC3E}">
        <p14:creationId xmlns:p14="http://schemas.microsoft.com/office/powerpoint/2010/main" val="192373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214330ab3c1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214330ab3c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646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520756" y="0"/>
            <a:ext cx="2623190" cy="1527805"/>
          </a:xfrm>
          <a:custGeom>
            <a:avLst/>
            <a:gdLst/>
            <a:ahLst/>
            <a:cxnLst/>
            <a:rect l="l" t="t" r="r" b="b"/>
            <a:pathLst>
              <a:path w="70181" h="40875" extrusionOk="0">
                <a:moveTo>
                  <a:pt x="1" y="0"/>
                </a:moveTo>
                <a:cubicBezTo>
                  <a:pt x="4047" y="8055"/>
                  <a:pt x="11866" y="4659"/>
                  <a:pt x="19847" y="6300"/>
                </a:cubicBezTo>
                <a:cubicBezTo>
                  <a:pt x="29205" y="8223"/>
                  <a:pt x="21684" y="16674"/>
                  <a:pt x="28146" y="20963"/>
                </a:cubicBezTo>
                <a:cubicBezTo>
                  <a:pt x="29542" y="21890"/>
                  <a:pt x="30990" y="22240"/>
                  <a:pt x="32463" y="22240"/>
                </a:cubicBezTo>
                <a:cubicBezTo>
                  <a:pt x="36385" y="22240"/>
                  <a:pt x="40482" y="19752"/>
                  <a:pt x="44240" y="19023"/>
                </a:cubicBezTo>
                <a:cubicBezTo>
                  <a:pt x="45250" y="18827"/>
                  <a:pt x="46409" y="18696"/>
                  <a:pt x="47589" y="18696"/>
                </a:cubicBezTo>
                <a:cubicBezTo>
                  <a:pt x="49519" y="18696"/>
                  <a:pt x="51508" y="19046"/>
                  <a:pt x="53003" y="20036"/>
                </a:cubicBezTo>
                <a:cubicBezTo>
                  <a:pt x="55918" y="21965"/>
                  <a:pt x="55012" y="24631"/>
                  <a:pt x="55110" y="27787"/>
                </a:cubicBezTo>
                <a:cubicBezTo>
                  <a:pt x="55369" y="36268"/>
                  <a:pt x="60996" y="34622"/>
                  <a:pt x="66851" y="38255"/>
                </a:cubicBezTo>
                <a:cubicBezTo>
                  <a:pt x="68084" y="39021"/>
                  <a:pt x="69175" y="39909"/>
                  <a:pt x="70181" y="40875"/>
                </a:cubicBezTo>
                <a:lnTo>
                  <a:pt x="70181" y="0"/>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flipH="1">
            <a:off x="-7" y="37"/>
            <a:ext cx="5388631" cy="1495923"/>
            <a:chOff x="6804000" y="269575"/>
            <a:chExt cx="2151150" cy="597175"/>
          </a:xfrm>
        </p:grpSpPr>
        <p:sp>
          <p:nvSpPr>
            <p:cNvPr id="11" name="Google Shape;11;p2"/>
            <p:cNvSpPr/>
            <p:nvPr/>
          </p:nvSpPr>
          <p:spPr>
            <a:xfrm>
              <a:off x="6804000" y="269575"/>
              <a:ext cx="2151150" cy="574000"/>
            </a:xfrm>
            <a:custGeom>
              <a:avLst/>
              <a:gdLst/>
              <a:ahLst/>
              <a:cxnLst/>
              <a:rect l="l" t="t" r="r" b="b"/>
              <a:pathLst>
                <a:path w="86046" h="22960" extrusionOk="0">
                  <a:moveTo>
                    <a:pt x="0" y="1"/>
                  </a:moveTo>
                  <a:cubicBezTo>
                    <a:pt x="0" y="1"/>
                    <a:pt x="4668" y="5793"/>
                    <a:pt x="9959" y="5793"/>
                  </a:cubicBezTo>
                  <a:cubicBezTo>
                    <a:pt x="11448" y="5793"/>
                    <a:pt x="12986" y="5335"/>
                    <a:pt x="14483" y="4159"/>
                  </a:cubicBezTo>
                  <a:cubicBezTo>
                    <a:pt x="16162" y="2840"/>
                    <a:pt x="17556" y="2298"/>
                    <a:pt x="18820" y="2298"/>
                  </a:cubicBezTo>
                  <a:cubicBezTo>
                    <a:pt x="22687" y="2298"/>
                    <a:pt x="25331" y="7377"/>
                    <a:pt x="31179" y="10852"/>
                  </a:cubicBezTo>
                  <a:cubicBezTo>
                    <a:pt x="33723" y="12364"/>
                    <a:pt x="35596" y="12917"/>
                    <a:pt x="37263" y="12917"/>
                  </a:cubicBezTo>
                  <a:cubicBezTo>
                    <a:pt x="40680" y="12917"/>
                    <a:pt x="43232" y="10592"/>
                    <a:pt x="48925" y="9435"/>
                  </a:cubicBezTo>
                  <a:cubicBezTo>
                    <a:pt x="49972" y="9222"/>
                    <a:pt x="50871" y="9121"/>
                    <a:pt x="51664" y="9121"/>
                  </a:cubicBezTo>
                  <a:cubicBezTo>
                    <a:pt x="57284" y="9121"/>
                    <a:pt x="57528" y="14197"/>
                    <a:pt x="66771" y="20403"/>
                  </a:cubicBezTo>
                  <a:cubicBezTo>
                    <a:pt x="69554" y="22272"/>
                    <a:pt x="72373" y="22960"/>
                    <a:pt x="75015" y="22960"/>
                  </a:cubicBezTo>
                  <a:cubicBezTo>
                    <a:pt x="79591" y="22960"/>
                    <a:pt x="83635" y="20897"/>
                    <a:pt x="86045" y="19332"/>
                  </a:cubicBezTo>
                  <a:lnTo>
                    <a:pt x="86045" y="1"/>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875925" y="624100"/>
              <a:ext cx="340625" cy="242650"/>
            </a:xfrm>
            <a:custGeom>
              <a:avLst/>
              <a:gdLst/>
              <a:ahLst/>
              <a:cxnLst/>
              <a:rect l="l" t="t" r="r" b="b"/>
              <a:pathLst>
                <a:path w="13625" h="9706" extrusionOk="0">
                  <a:moveTo>
                    <a:pt x="7121" y="1"/>
                  </a:moveTo>
                  <a:cubicBezTo>
                    <a:pt x="6750" y="1"/>
                    <a:pt x="6366" y="30"/>
                    <a:pt x="5969" y="96"/>
                  </a:cubicBezTo>
                  <a:cubicBezTo>
                    <a:pt x="1752" y="785"/>
                    <a:pt x="0" y="7406"/>
                    <a:pt x="1834" y="8778"/>
                  </a:cubicBezTo>
                  <a:cubicBezTo>
                    <a:pt x="2480" y="9262"/>
                    <a:pt x="4239" y="9705"/>
                    <a:pt x="6180" y="9705"/>
                  </a:cubicBezTo>
                  <a:cubicBezTo>
                    <a:pt x="7125" y="9705"/>
                    <a:pt x="8113" y="9600"/>
                    <a:pt x="9037" y="9344"/>
                  </a:cubicBezTo>
                  <a:cubicBezTo>
                    <a:pt x="13609" y="8075"/>
                    <a:pt x="13624" y="1579"/>
                    <a:pt x="9060" y="275"/>
                  </a:cubicBezTo>
                  <a:cubicBezTo>
                    <a:pt x="8469" y="106"/>
                    <a:pt x="7820" y="1"/>
                    <a:pt x="7121"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528000" y="540000"/>
            <a:ext cx="4896000" cy="23397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Clr>
                <a:srgbClr val="191919"/>
              </a:buClr>
              <a:buSzPts val="5200"/>
              <a:buNone/>
              <a:defRPr sz="72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3528000" y="2939100"/>
            <a:ext cx="4896000" cy="431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38"/>
        <p:cNvGrpSpPr/>
        <p:nvPr/>
      </p:nvGrpSpPr>
      <p:grpSpPr>
        <a:xfrm>
          <a:off x="0" y="0"/>
          <a:ext cx="0" cy="0"/>
          <a:chOff x="0" y="0"/>
          <a:chExt cx="0" cy="0"/>
        </a:xfrm>
      </p:grpSpPr>
      <p:grpSp>
        <p:nvGrpSpPr>
          <p:cNvPr id="139" name="Google Shape;139;p20"/>
          <p:cNvGrpSpPr/>
          <p:nvPr/>
        </p:nvGrpSpPr>
        <p:grpSpPr>
          <a:xfrm flipH="1">
            <a:off x="0" y="0"/>
            <a:ext cx="3895747" cy="2268706"/>
            <a:chOff x="4582225" y="0"/>
            <a:chExt cx="4561765" cy="2656875"/>
          </a:xfrm>
        </p:grpSpPr>
        <p:sp>
          <p:nvSpPr>
            <p:cNvPr id="140" name="Google Shape;140;p20"/>
            <p:cNvSpPr/>
            <p:nvPr/>
          </p:nvSpPr>
          <p:spPr>
            <a:xfrm>
              <a:off x="4582225" y="0"/>
              <a:ext cx="4561765" cy="2656875"/>
            </a:xfrm>
            <a:custGeom>
              <a:avLst/>
              <a:gdLst/>
              <a:ahLst/>
              <a:cxnLst/>
              <a:rect l="l" t="t" r="r" b="b"/>
              <a:pathLst>
                <a:path w="70181" h="40875" extrusionOk="0">
                  <a:moveTo>
                    <a:pt x="1" y="0"/>
                  </a:moveTo>
                  <a:cubicBezTo>
                    <a:pt x="4047" y="8055"/>
                    <a:pt x="11866" y="4659"/>
                    <a:pt x="19847" y="6300"/>
                  </a:cubicBezTo>
                  <a:cubicBezTo>
                    <a:pt x="29205" y="8223"/>
                    <a:pt x="21684" y="16674"/>
                    <a:pt x="28146" y="20963"/>
                  </a:cubicBezTo>
                  <a:cubicBezTo>
                    <a:pt x="29542" y="21890"/>
                    <a:pt x="30990" y="22240"/>
                    <a:pt x="32463" y="22240"/>
                  </a:cubicBezTo>
                  <a:cubicBezTo>
                    <a:pt x="36385" y="22240"/>
                    <a:pt x="40482" y="19752"/>
                    <a:pt x="44240" y="19023"/>
                  </a:cubicBezTo>
                  <a:cubicBezTo>
                    <a:pt x="45250" y="18827"/>
                    <a:pt x="46409" y="18696"/>
                    <a:pt x="47589" y="18696"/>
                  </a:cubicBezTo>
                  <a:cubicBezTo>
                    <a:pt x="49519" y="18696"/>
                    <a:pt x="51508" y="19046"/>
                    <a:pt x="53003" y="20036"/>
                  </a:cubicBezTo>
                  <a:cubicBezTo>
                    <a:pt x="55918" y="21965"/>
                    <a:pt x="55012" y="24631"/>
                    <a:pt x="55110" y="27787"/>
                  </a:cubicBezTo>
                  <a:cubicBezTo>
                    <a:pt x="55369" y="36268"/>
                    <a:pt x="60996" y="34622"/>
                    <a:pt x="66851" y="38255"/>
                  </a:cubicBezTo>
                  <a:cubicBezTo>
                    <a:pt x="68084" y="39021"/>
                    <a:pt x="69175" y="39909"/>
                    <a:pt x="70181" y="40875"/>
                  </a:cubicBezTo>
                  <a:lnTo>
                    <a:pt x="70181" y="0"/>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a:off x="6960510" y="1496300"/>
              <a:ext cx="1019655" cy="996320"/>
            </a:xfrm>
            <a:custGeom>
              <a:avLst/>
              <a:gdLst/>
              <a:ahLst/>
              <a:cxnLst/>
              <a:rect l="l" t="t" r="r" b="b"/>
              <a:pathLst>
                <a:path w="15687" h="15328" extrusionOk="0">
                  <a:moveTo>
                    <a:pt x="9390" y="1"/>
                  </a:moveTo>
                  <a:cubicBezTo>
                    <a:pt x="6938" y="1"/>
                    <a:pt x="4271" y="1481"/>
                    <a:pt x="2521" y="4077"/>
                  </a:cubicBezTo>
                  <a:cubicBezTo>
                    <a:pt x="1" y="7815"/>
                    <a:pt x="340" y="12452"/>
                    <a:pt x="3281" y="14435"/>
                  </a:cubicBezTo>
                  <a:cubicBezTo>
                    <a:pt x="4180" y="15040"/>
                    <a:pt x="5218" y="15328"/>
                    <a:pt x="6298" y="15328"/>
                  </a:cubicBezTo>
                  <a:cubicBezTo>
                    <a:pt x="8749" y="15328"/>
                    <a:pt x="11417" y="13848"/>
                    <a:pt x="13167" y="11253"/>
                  </a:cubicBezTo>
                  <a:cubicBezTo>
                    <a:pt x="15687" y="7513"/>
                    <a:pt x="15347" y="2876"/>
                    <a:pt x="12408" y="895"/>
                  </a:cubicBezTo>
                  <a:cubicBezTo>
                    <a:pt x="11509" y="288"/>
                    <a:pt x="10470" y="1"/>
                    <a:pt x="9390"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20"/>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txBox="1">
            <a:spLocks noGrp="1"/>
          </p:cNvSpPr>
          <p:nvPr>
            <p:ph type="title"/>
          </p:nvPr>
        </p:nvSpPr>
        <p:spPr>
          <a:xfrm>
            <a:off x="720000" y="540000"/>
            <a:ext cx="77040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4" name="Google Shape;144;p20"/>
          <p:cNvSpPr txBox="1">
            <a:spLocks noGrp="1"/>
          </p:cNvSpPr>
          <p:nvPr>
            <p:ph type="subTitle" idx="1"/>
          </p:nvPr>
        </p:nvSpPr>
        <p:spPr>
          <a:xfrm>
            <a:off x="719999" y="1325250"/>
            <a:ext cx="33426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45" name="Google Shape;145;p20"/>
          <p:cNvSpPr txBox="1">
            <a:spLocks noGrp="1"/>
          </p:cNvSpPr>
          <p:nvPr>
            <p:ph type="subTitle" idx="2"/>
          </p:nvPr>
        </p:nvSpPr>
        <p:spPr>
          <a:xfrm>
            <a:off x="720000" y="1786950"/>
            <a:ext cx="3342600" cy="110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6" name="Google Shape;146;p20"/>
          <p:cNvSpPr txBox="1">
            <a:spLocks noGrp="1"/>
          </p:cNvSpPr>
          <p:nvPr>
            <p:ph type="subTitle" idx="3"/>
          </p:nvPr>
        </p:nvSpPr>
        <p:spPr>
          <a:xfrm>
            <a:off x="5081401" y="1786950"/>
            <a:ext cx="3342600" cy="1108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7" name="Google Shape;147;p20"/>
          <p:cNvSpPr txBox="1">
            <a:spLocks noGrp="1"/>
          </p:cNvSpPr>
          <p:nvPr>
            <p:ph type="subTitle" idx="4"/>
          </p:nvPr>
        </p:nvSpPr>
        <p:spPr>
          <a:xfrm>
            <a:off x="720000" y="3494700"/>
            <a:ext cx="3342600" cy="1108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8" name="Google Shape;148;p20"/>
          <p:cNvSpPr txBox="1">
            <a:spLocks noGrp="1"/>
          </p:cNvSpPr>
          <p:nvPr>
            <p:ph type="subTitle" idx="5"/>
          </p:nvPr>
        </p:nvSpPr>
        <p:spPr>
          <a:xfrm>
            <a:off x="5081401" y="3494700"/>
            <a:ext cx="3342600" cy="110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49" name="Google Shape;149;p20"/>
          <p:cNvSpPr txBox="1">
            <a:spLocks noGrp="1"/>
          </p:cNvSpPr>
          <p:nvPr>
            <p:ph type="subTitle" idx="6"/>
          </p:nvPr>
        </p:nvSpPr>
        <p:spPr>
          <a:xfrm>
            <a:off x="719999" y="3033000"/>
            <a:ext cx="33426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0" name="Google Shape;150;p20"/>
          <p:cNvSpPr txBox="1">
            <a:spLocks noGrp="1"/>
          </p:cNvSpPr>
          <p:nvPr>
            <p:ph type="subTitle" idx="7"/>
          </p:nvPr>
        </p:nvSpPr>
        <p:spPr>
          <a:xfrm>
            <a:off x="5081399" y="1325250"/>
            <a:ext cx="33426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51" name="Google Shape;151;p20"/>
          <p:cNvSpPr txBox="1">
            <a:spLocks noGrp="1"/>
          </p:cNvSpPr>
          <p:nvPr>
            <p:ph type="subTitle" idx="8"/>
          </p:nvPr>
        </p:nvSpPr>
        <p:spPr>
          <a:xfrm>
            <a:off x="5081399" y="3033000"/>
            <a:ext cx="33426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70"/>
        <p:cNvGrpSpPr/>
        <p:nvPr/>
      </p:nvGrpSpPr>
      <p:grpSpPr>
        <a:xfrm>
          <a:off x="0" y="0"/>
          <a:ext cx="0" cy="0"/>
          <a:chOff x="0" y="0"/>
          <a:chExt cx="0" cy="0"/>
        </a:xfrm>
      </p:grpSpPr>
      <p:grpSp>
        <p:nvGrpSpPr>
          <p:cNvPr id="171" name="Google Shape;171;p22"/>
          <p:cNvGrpSpPr/>
          <p:nvPr/>
        </p:nvGrpSpPr>
        <p:grpSpPr>
          <a:xfrm flipH="1">
            <a:off x="4031824" y="0"/>
            <a:ext cx="5112123" cy="2886684"/>
            <a:chOff x="0" y="-6"/>
            <a:chExt cx="4248066" cy="2398774"/>
          </a:xfrm>
        </p:grpSpPr>
        <p:sp>
          <p:nvSpPr>
            <p:cNvPr id="172" name="Google Shape;172;p22"/>
            <p:cNvSpPr/>
            <p:nvPr/>
          </p:nvSpPr>
          <p:spPr>
            <a:xfrm rot="10800000">
              <a:off x="0" y="-6"/>
              <a:ext cx="4248066" cy="2398774"/>
            </a:xfrm>
            <a:custGeom>
              <a:avLst/>
              <a:gdLst/>
              <a:ahLst/>
              <a:cxnLst/>
              <a:rect l="l" t="t" r="r" b="b"/>
              <a:pathLst>
                <a:path w="93190" h="52622" extrusionOk="0">
                  <a:moveTo>
                    <a:pt x="89176" y="0"/>
                  </a:moveTo>
                  <a:cubicBezTo>
                    <a:pt x="85285" y="1452"/>
                    <a:pt x="81596" y="4132"/>
                    <a:pt x="78811" y="8142"/>
                  </a:cubicBezTo>
                  <a:cubicBezTo>
                    <a:pt x="69906" y="9354"/>
                    <a:pt x="65356" y="12081"/>
                    <a:pt x="64861" y="15127"/>
                  </a:cubicBezTo>
                  <a:cubicBezTo>
                    <a:pt x="63928" y="20856"/>
                    <a:pt x="60742" y="21131"/>
                    <a:pt x="56135" y="21131"/>
                  </a:cubicBezTo>
                  <a:cubicBezTo>
                    <a:pt x="55645" y="21131"/>
                    <a:pt x="55139" y="21128"/>
                    <a:pt x="54618" y="21128"/>
                  </a:cubicBezTo>
                  <a:cubicBezTo>
                    <a:pt x="52462" y="21128"/>
                    <a:pt x="50048" y="21181"/>
                    <a:pt x="47446" y="21729"/>
                  </a:cubicBezTo>
                  <a:cubicBezTo>
                    <a:pt x="38301" y="23654"/>
                    <a:pt x="40162" y="27999"/>
                    <a:pt x="34917" y="35248"/>
                  </a:cubicBezTo>
                  <a:cubicBezTo>
                    <a:pt x="32499" y="38588"/>
                    <a:pt x="30550" y="39307"/>
                    <a:pt x="27880" y="39307"/>
                  </a:cubicBezTo>
                  <a:cubicBezTo>
                    <a:pt x="25858" y="39307"/>
                    <a:pt x="23422" y="38895"/>
                    <a:pt x="20056" y="38895"/>
                  </a:cubicBezTo>
                  <a:cubicBezTo>
                    <a:pt x="18219" y="38895"/>
                    <a:pt x="16105" y="39017"/>
                    <a:pt x="13630" y="39397"/>
                  </a:cubicBezTo>
                  <a:cubicBezTo>
                    <a:pt x="4973" y="40727"/>
                    <a:pt x="1414" y="47945"/>
                    <a:pt x="0" y="52621"/>
                  </a:cubicBezTo>
                  <a:lnTo>
                    <a:pt x="93189" y="52621"/>
                  </a:lnTo>
                  <a:lnTo>
                    <a:pt x="93189" y="0"/>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rot="10800000">
              <a:off x="2686158" y="845428"/>
              <a:ext cx="622509" cy="551442"/>
            </a:xfrm>
            <a:custGeom>
              <a:avLst/>
              <a:gdLst/>
              <a:ahLst/>
              <a:cxnLst/>
              <a:rect l="l" t="t" r="r" b="b"/>
              <a:pathLst>
                <a:path w="13656" h="12097" extrusionOk="0">
                  <a:moveTo>
                    <a:pt x="8173" y="1"/>
                  </a:moveTo>
                  <a:cubicBezTo>
                    <a:pt x="8129" y="1"/>
                    <a:pt x="8085" y="3"/>
                    <a:pt x="8041" y="7"/>
                  </a:cubicBezTo>
                  <a:cubicBezTo>
                    <a:pt x="6805" y="135"/>
                    <a:pt x="3755" y="2053"/>
                    <a:pt x="2156" y="4626"/>
                  </a:cubicBezTo>
                  <a:cubicBezTo>
                    <a:pt x="1" y="8090"/>
                    <a:pt x="2766" y="12096"/>
                    <a:pt x="6279" y="12096"/>
                  </a:cubicBezTo>
                  <a:cubicBezTo>
                    <a:pt x="6998" y="12096"/>
                    <a:pt x="7749" y="11929"/>
                    <a:pt x="8495" y="11554"/>
                  </a:cubicBezTo>
                  <a:cubicBezTo>
                    <a:pt x="9364" y="11116"/>
                    <a:pt x="10232" y="10472"/>
                    <a:pt x="10976" y="9524"/>
                  </a:cubicBezTo>
                  <a:cubicBezTo>
                    <a:pt x="13656" y="6106"/>
                    <a:pt x="10521" y="1"/>
                    <a:pt x="8173"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22"/>
          <p:cNvSpPr/>
          <p:nvPr/>
        </p:nvSpPr>
        <p:spPr>
          <a:xfrm flipH="1">
            <a:off x="0" y="0"/>
            <a:ext cx="2623190" cy="1527805"/>
          </a:xfrm>
          <a:custGeom>
            <a:avLst/>
            <a:gdLst/>
            <a:ahLst/>
            <a:cxnLst/>
            <a:rect l="l" t="t" r="r" b="b"/>
            <a:pathLst>
              <a:path w="70181" h="40875" extrusionOk="0">
                <a:moveTo>
                  <a:pt x="1" y="0"/>
                </a:moveTo>
                <a:cubicBezTo>
                  <a:pt x="4047" y="8055"/>
                  <a:pt x="11866" y="4659"/>
                  <a:pt x="19847" y="6300"/>
                </a:cubicBezTo>
                <a:cubicBezTo>
                  <a:pt x="29205" y="8223"/>
                  <a:pt x="21684" y="16674"/>
                  <a:pt x="28146" y="20963"/>
                </a:cubicBezTo>
                <a:cubicBezTo>
                  <a:pt x="29542" y="21890"/>
                  <a:pt x="30990" y="22240"/>
                  <a:pt x="32463" y="22240"/>
                </a:cubicBezTo>
                <a:cubicBezTo>
                  <a:pt x="36385" y="22240"/>
                  <a:pt x="40482" y="19752"/>
                  <a:pt x="44240" y="19023"/>
                </a:cubicBezTo>
                <a:cubicBezTo>
                  <a:pt x="45250" y="18827"/>
                  <a:pt x="46409" y="18696"/>
                  <a:pt x="47589" y="18696"/>
                </a:cubicBezTo>
                <a:cubicBezTo>
                  <a:pt x="49519" y="18696"/>
                  <a:pt x="51508" y="19046"/>
                  <a:pt x="53003" y="20036"/>
                </a:cubicBezTo>
                <a:cubicBezTo>
                  <a:pt x="55918" y="21965"/>
                  <a:pt x="55012" y="24631"/>
                  <a:pt x="55110" y="27787"/>
                </a:cubicBezTo>
                <a:cubicBezTo>
                  <a:pt x="55369" y="36268"/>
                  <a:pt x="60996" y="34622"/>
                  <a:pt x="66851" y="38255"/>
                </a:cubicBezTo>
                <a:cubicBezTo>
                  <a:pt x="68084" y="39021"/>
                  <a:pt x="69175" y="39909"/>
                  <a:pt x="70181" y="40875"/>
                </a:cubicBezTo>
                <a:lnTo>
                  <a:pt x="70181" y="0"/>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flipH="1">
            <a:off x="5616406" y="3137350"/>
            <a:ext cx="3510294" cy="1875553"/>
          </a:xfrm>
          <a:custGeom>
            <a:avLst/>
            <a:gdLst/>
            <a:ahLst/>
            <a:cxnLst/>
            <a:rect l="l" t="t" r="r" b="b"/>
            <a:pathLst>
              <a:path w="69590" h="37182" extrusionOk="0">
                <a:moveTo>
                  <a:pt x="5273" y="0"/>
                </a:moveTo>
                <a:cubicBezTo>
                  <a:pt x="3453" y="0"/>
                  <a:pt x="1633" y="440"/>
                  <a:pt x="1" y="1399"/>
                </a:cubicBezTo>
                <a:lnTo>
                  <a:pt x="1" y="37182"/>
                </a:lnTo>
                <a:lnTo>
                  <a:pt x="69560" y="37182"/>
                </a:lnTo>
                <a:cubicBezTo>
                  <a:pt x="69590" y="34431"/>
                  <a:pt x="67140" y="32379"/>
                  <a:pt x="64611" y="32379"/>
                </a:cubicBezTo>
                <a:cubicBezTo>
                  <a:pt x="63841" y="32379"/>
                  <a:pt x="63065" y="32568"/>
                  <a:pt x="62348" y="32986"/>
                </a:cubicBezTo>
                <a:cubicBezTo>
                  <a:pt x="61399" y="29718"/>
                  <a:pt x="58205" y="27928"/>
                  <a:pt x="55047" y="27928"/>
                </a:cubicBezTo>
                <a:cubicBezTo>
                  <a:pt x="52649" y="27928"/>
                  <a:pt x="50272" y="28959"/>
                  <a:pt x="48913" y="31157"/>
                </a:cubicBezTo>
                <a:cubicBezTo>
                  <a:pt x="47477" y="27690"/>
                  <a:pt x="43846" y="25287"/>
                  <a:pt x="40010" y="25287"/>
                </a:cubicBezTo>
                <a:cubicBezTo>
                  <a:pt x="39422" y="25287"/>
                  <a:pt x="38829" y="25343"/>
                  <a:pt x="38239" y="25461"/>
                </a:cubicBezTo>
                <a:cubicBezTo>
                  <a:pt x="38437" y="19795"/>
                  <a:pt x="34097" y="15006"/>
                  <a:pt x="28559" y="14544"/>
                </a:cubicBezTo>
                <a:cubicBezTo>
                  <a:pt x="29407" y="9697"/>
                  <a:pt x="25146" y="5907"/>
                  <a:pt x="20840" y="5907"/>
                </a:cubicBezTo>
                <a:cubicBezTo>
                  <a:pt x="19232" y="5907"/>
                  <a:pt x="17618" y="6435"/>
                  <a:pt x="16261" y="7634"/>
                </a:cubicBezTo>
                <a:cubicBezTo>
                  <a:pt x="14805" y="3010"/>
                  <a:pt x="10035" y="0"/>
                  <a:pt x="52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752075" y="4154050"/>
            <a:ext cx="6052748" cy="1527855"/>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txBox="1">
            <a:spLocks noGrp="1"/>
          </p:cNvSpPr>
          <p:nvPr>
            <p:ph type="ctrTitle"/>
          </p:nvPr>
        </p:nvSpPr>
        <p:spPr>
          <a:xfrm>
            <a:off x="720000" y="540000"/>
            <a:ext cx="4320000" cy="129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7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9" name="Google Shape;179;p22"/>
          <p:cNvSpPr txBox="1">
            <a:spLocks noGrp="1"/>
          </p:cNvSpPr>
          <p:nvPr>
            <p:ph type="subTitle" idx="1"/>
          </p:nvPr>
        </p:nvSpPr>
        <p:spPr>
          <a:xfrm>
            <a:off x="720000" y="1680600"/>
            <a:ext cx="4320000" cy="117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0" name="Google Shape;180;p22"/>
          <p:cNvSpPr txBox="1"/>
          <p:nvPr/>
        </p:nvSpPr>
        <p:spPr>
          <a:xfrm>
            <a:off x="720000" y="3772200"/>
            <a:ext cx="4320000" cy="492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lang="en" sz="1000" b="1" u="sng">
                <a:solidFill>
                  <a:schemeClr val="hlink"/>
                </a:solidFill>
                <a:latin typeface="Open Sans"/>
                <a:ea typeface="Open Sans"/>
                <a:cs typeface="Open Sans"/>
                <a:sym typeface="Open Sans"/>
                <a:hlinkClick r:id="rId2"/>
              </a:rPr>
              <a:t>Slidesgo</a:t>
            </a:r>
            <a:r>
              <a:rPr lang="en" sz="1000">
                <a:solidFill>
                  <a:schemeClr val="dk1"/>
                </a:solidFill>
                <a:latin typeface="Open Sans"/>
                <a:ea typeface="Open Sans"/>
                <a:cs typeface="Open Sans"/>
                <a:sym typeface="Open Sans"/>
              </a:rPr>
              <a:t>, and includes icons by </a:t>
            </a:r>
            <a:r>
              <a:rPr lang="en" sz="1000" b="1"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a:solidFill>
                  <a:schemeClr val="dk1"/>
                </a:solidFill>
                <a:latin typeface="Open Sans"/>
                <a:ea typeface="Open Sans"/>
                <a:cs typeface="Open Sans"/>
                <a:sym typeface="Open Sans"/>
              </a:rPr>
              <a:t>, and infographics &amp; images by </a:t>
            </a:r>
            <a:r>
              <a:rPr lang="en" sz="1000"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81"/>
        <p:cNvGrpSpPr/>
        <p:nvPr/>
      </p:nvGrpSpPr>
      <p:grpSpPr>
        <a:xfrm>
          <a:off x="0" y="0"/>
          <a:ext cx="0" cy="0"/>
          <a:chOff x="0" y="0"/>
          <a:chExt cx="0" cy="0"/>
        </a:xfrm>
      </p:grpSpPr>
      <p:grpSp>
        <p:nvGrpSpPr>
          <p:cNvPr id="182" name="Google Shape;182;p23"/>
          <p:cNvGrpSpPr/>
          <p:nvPr/>
        </p:nvGrpSpPr>
        <p:grpSpPr>
          <a:xfrm>
            <a:off x="5022075" y="0"/>
            <a:ext cx="4121891" cy="1649711"/>
            <a:chOff x="5022075" y="0"/>
            <a:chExt cx="4121891" cy="1649711"/>
          </a:xfrm>
        </p:grpSpPr>
        <p:sp>
          <p:nvSpPr>
            <p:cNvPr id="183" name="Google Shape;183;p23"/>
            <p:cNvSpPr/>
            <p:nvPr/>
          </p:nvSpPr>
          <p:spPr>
            <a:xfrm>
              <a:off x="5022075" y="0"/>
              <a:ext cx="4121891" cy="1321810"/>
            </a:xfrm>
            <a:custGeom>
              <a:avLst/>
              <a:gdLst/>
              <a:ahLst/>
              <a:cxnLst/>
              <a:rect l="l" t="t" r="r" b="b"/>
              <a:pathLst>
                <a:path w="71710" h="22996" extrusionOk="0">
                  <a:moveTo>
                    <a:pt x="2089" y="1"/>
                  </a:moveTo>
                  <a:cubicBezTo>
                    <a:pt x="1" y="7444"/>
                    <a:pt x="130" y="16190"/>
                    <a:pt x="9862" y="16505"/>
                  </a:cubicBezTo>
                  <a:cubicBezTo>
                    <a:pt x="10136" y="16514"/>
                    <a:pt x="10410" y="16518"/>
                    <a:pt x="10683" y="16518"/>
                  </a:cubicBezTo>
                  <a:cubicBezTo>
                    <a:pt x="17005" y="16518"/>
                    <a:pt x="23224" y="14267"/>
                    <a:pt x="29583" y="14267"/>
                  </a:cubicBezTo>
                  <a:cubicBezTo>
                    <a:pt x="29678" y="14267"/>
                    <a:pt x="29772" y="14268"/>
                    <a:pt x="29866" y="14269"/>
                  </a:cubicBezTo>
                  <a:cubicBezTo>
                    <a:pt x="35128" y="14325"/>
                    <a:pt x="36116" y="22145"/>
                    <a:pt x="41821" y="22874"/>
                  </a:cubicBezTo>
                  <a:cubicBezTo>
                    <a:pt x="42465" y="22957"/>
                    <a:pt x="43107" y="22995"/>
                    <a:pt x="43747" y="22995"/>
                  </a:cubicBezTo>
                  <a:cubicBezTo>
                    <a:pt x="51542" y="22995"/>
                    <a:pt x="58989" y="17282"/>
                    <a:pt x="66491" y="15838"/>
                  </a:cubicBezTo>
                  <a:cubicBezTo>
                    <a:pt x="68229" y="15505"/>
                    <a:pt x="69970" y="15407"/>
                    <a:pt x="71709" y="15370"/>
                  </a:cubicBezTo>
                  <a:lnTo>
                    <a:pt x="71709" y="1"/>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flipH="1">
              <a:off x="6097561" y="1041872"/>
              <a:ext cx="853266" cy="607838"/>
            </a:xfrm>
            <a:custGeom>
              <a:avLst/>
              <a:gdLst/>
              <a:ahLst/>
              <a:cxnLst/>
              <a:rect l="l" t="t" r="r" b="b"/>
              <a:pathLst>
                <a:path w="13625" h="9706" extrusionOk="0">
                  <a:moveTo>
                    <a:pt x="7121" y="1"/>
                  </a:moveTo>
                  <a:cubicBezTo>
                    <a:pt x="6750" y="1"/>
                    <a:pt x="6366" y="30"/>
                    <a:pt x="5969" y="96"/>
                  </a:cubicBezTo>
                  <a:cubicBezTo>
                    <a:pt x="1752" y="785"/>
                    <a:pt x="0" y="7406"/>
                    <a:pt x="1834" y="8778"/>
                  </a:cubicBezTo>
                  <a:cubicBezTo>
                    <a:pt x="2480" y="9262"/>
                    <a:pt x="4239" y="9705"/>
                    <a:pt x="6180" y="9705"/>
                  </a:cubicBezTo>
                  <a:cubicBezTo>
                    <a:pt x="7125" y="9705"/>
                    <a:pt x="8113" y="9600"/>
                    <a:pt x="9037" y="9344"/>
                  </a:cubicBezTo>
                  <a:cubicBezTo>
                    <a:pt x="13609" y="8075"/>
                    <a:pt x="13624" y="1579"/>
                    <a:pt x="9060" y="275"/>
                  </a:cubicBezTo>
                  <a:cubicBezTo>
                    <a:pt x="8469" y="106"/>
                    <a:pt x="7820" y="1"/>
                    <a:pt x="7121"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p23"/>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86"/>
        <p:cNvGrpSpPr/>
        <p:nvPr/>
      </p:nvGrpSpPr>
      <p:grpSpPr>
        <a:xfrm>
          <a:off x="0" y="0"/>
          <a:ext cx="0" cy="0"/>
          <a:chOff x="0" y="0"/>
          <a:chExt cx="0" cy="0"/>
        </a:xfrm>
      </p:grpSpPr>
      <p:grpSp>
        <p:nvGrpSpPr>
          <p:cNvPr id="187" name="Google Shape;187;p24"/>
          <p:cNvGrpSpPr/>
          <p:nvPr/>
        </p:nvGrpSpPr>
        <p:grpSpPr>
          <a:xfrm>
            <a:off x="0" y="0"/>
            <a:ext cx="5112123" cy="2886684"/>
            <a:chOff x="0" y="-6"/>
            <a:chExt cx="4248066" cy="2398774"/>
          </a:xfrm>
        </p:grpSpPr>
        <p:sp>
          <p:nvSpPr>
            <p:cNvPr id="188" name="Google Shape;188;p24"/>
            <p:cNvSpPr/>
            <p:nvPr/>
          </p:nvSpPr>
          <p:spPr>
            <a:xfrm rot="10800000">
              <a:off x="0" y="-6"/>
              <a:ext cx="4248066" cy="2398774"/>
            </a:xfrm>
            <a:custGeom>
              <a:avLst/>
              <a:gdLst/>
              <a:ahLst/>
              <a:cxnLst/>
              <a:rect l="l" t="t" r="r" b="b"/>
              <a:pathLst>
                <a:path w="93190" h="52622" extrusionOk="0">
                  <a:moveTo>
                    <a:pt x="89176" y="0"/>
                  </a:moveTo>
                  <a:cubicBezTo>
                    <a:pt x="85285" y="1452"/>
                    <a:pt x="81596" y="4132"/>
                    <a:pt x="78811" y="8142"/>
                  </a:cubicBezTo>
                  <a:cubicBezTo>
                    <a:pt x="69906" y="9354"/>
                    <a:pt x="65356" y="12081"/>
                    <a:pt x="64861" y="15127"/>
                  </a:cubicBezTo>
                  <a:cubicBezTo>
                    <a:pt x="63928" y="20856"/>
                    <a:pt x="60742" y="21131"/>
                    <a:pt x="56135" y="21131"/>
                  </a:cubicBezTo>
                  <a:cubicBezTo>
                    <a:pt x="55645" y="21131"/>
                    <a:pt x="55139" y="21128"/>
                    <a:pt x="54618" y="21128"/>
                  </a:cubicBezTo>
                  <a:cubicBezTo>
                    <a:pt x="52462" y="21128"/>
                    <a:pt x="50048" y="21181"/>
                    <a:pt x="47446" y="21729"/>
                  </a:cubicBezTo>
                  <a:cubicBezTo>
                    <a:pt x="38301" y="23654"/>
                    <a:pt x="40162" y="27999"/>
                    <a:pt x="34917" y="35248"/>
                  </a:cubicBezTo>
                  <a:cubicBezTo>
                    <a:pt x="32499" y="38588"/>
                    <a:pt x="30550" y="39307"/>
                    <a:pt x="27880" y="39307"/>
                  </a:cubicBezTo>
                  <a:cubicBezTo>
                    <a:pt x="25858" y="39307"/>
                    <a:pt x="23422" y="38895"/>
                    <a:pt x="20056" y="38895"/>
                  </a:cubicBezTo>
                  <a:cubicBezTo>
                    <a:pt x="18219" y="38895"/>
                    <a:pt x="16105" y="39017"/>
                    <a:pt x="13630" y="39397"/>
                  </a:cubicBezTo>
                  <a:cubicBezTo>
                    <a:pt x="4973" y="40727"/>
                    <a:pt x="1414" y="47945"/>
                    <a:pt x="0" y="52621"/>
                  </a:cubicBezTo>
                  <a:lnTo>
                    <a:pt x="93189" y="52621"/>
                  </a:lnTo>
                  <a:lnTo>
                    <a:pt x="93189" y="0"/>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4"/>
            <p:cNvSpPr/>
            <p:nvPr/>
          </p:nvSpPr>
          <p:spPr>
            <a:xfrm rot="10800000">
              <a:off x="2686158" y="845428"/>
              <a:ext cx="622509" cy="551442"/>
            </a:xfrm>
            <a:custGeom>
              <a:avLst/>
              <a:gdLst/>
              <a:ahLst/>
              <a:cxnLst/>
              <a:rect l="l" t="t" r="r" b="b"/>
              <a:pathLst>
                <a:path w="13656" h="12097" extrusionOk="0">
                  <a:moveTo>
                    <a:pt x="8173" y="1"/>
                  </a:moveTo>
                  <a:cubicBezTo>
                    <a:pt x="8129" y="1"/>
                    <a:pt x="8085" y="3"/>
                    <a:pt x="8041" y="7"/>
                  </a:cubicBezTo>
                  <a:cubicBezTo>
                    <a:pt x="6805" y="135"/>
                    <a:pt x="3755" y="2053"/>
                    <a:pt x="2156" y="4626"/>
                  </a:cubicBezTo>
                  <a:cubicBezTo>
                    <a:pt x="1" y="8090"/>
                    <a:pt x="2766" y="12096"/>
                    <a:pt x="6279" y="12096"/>
                  </a:cubicBezTo>
                  <a:cubicBezTo>
                    <a:pt x="6998" y="12096"/>
                    <a:pt x="7749" y="11929"/>
                    <a:pt x="8495" y="11554"/>
                  </a:cubicBezTo>
                  <a:cubicBezTo>
                    <a:pt x="9364" y="11116"/>
                    <a:pt x="10232" y="10472"/>
                    <a:pt x="10976" y="9524"/>
                  </a:cubicBezTo>
                  <a:cubicBezTo>
                    <a:pt x="13656" y="6106"/>
                    <a:pt x="10521" y="1"/>
                    <a:pt x="8173"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4"/>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2"/>
        <p:cNvGrpSpPr/>
        <p:nvPr/>
      </p:nvGrpSpPr>
      <p:grpSpPr>
        <a:xfrm>
          <a:off x="0" y="0"/>
          <a:ext cx="0" cy="0"/>
          <a:chOff x="0" y="0"/>
          <a:chExt cx="0" cy="0"/>
        </a:xfrm>
      </p:grpSpPr>
      <p:grpSp>
        <p:nvGrpSpPr>
          <p:cNvPr id="153" name="Google Shape;153;p21"/>
          <p:cNvGrpSpPr/>
          <p:nvPr/>
        </p:nvGrpSpPr>
        <p:grpSpPr>
          <a:xfrm>
            <a:off x="5022075" y="0"/>
            <a:ext cx="4121891" cy="1649711"/>
            <a:chOff x="5022075" y="0"/>
            <a:chExt cx="4121891" cy="1649711"/>
          </a:xfrm>
        </p:grpSpPr>
        <p:sp>
          <p:nvSpPr>
            <p:cNvPr id="154" name="Google Shape;154;p21"/>
            <p:cNvSpPr/>
            <p:nvPr/>
          </p:nvSpPr>
          <p:spPr>
            <a:xfrm>
              <a:off x="5022075" y="0"/>
              <a:ext cx="4121891" cy="1321810"/>
            </a:xfrm>
            <a:custGeom>
              <a:avLst/>
              <a:gdLst/>
              <a:ahLst/>
              <a:cxnLst/>
              <a:rect l="l" t="t" r="r" b="b"/>
              <a:pathLst>
                <a:path w="71710" h="22996" extrusionOk="0">
                  <a:moveTo>
                    <a:pt x="2089" y="1"/>
                  </a:moveTo>
                  <a:cubicBezTo>
                    <a:pt x="1" y="7444"/>
                    <a:pt x="130" y="16190"/>
                    <a:pt x="9862" y="16505"/>
                  </a:cubicBezTo>
                  <a:cubicBezTo>
                    <a:pt x="10136" y="16514"/>
                    <a:pt x="10410" y="16518"/>
                    <a:pt x="10683" y="16518"/>
                  </a:cubicBezTo>
                  <a:cubicBezTo>
                    <a:pt x="17005" y="16518"/>
                    <a:pt x="23224" y="14267"/>
                    <a:pt x="29583" y="14267"/>
                  </a:cubicBezTo>
                  <a:cubicBezTo>
                    <a:pt x="29678" y="14267"/>
                    <a:pt x="29772" y="14268"/>
                    <a:pt x="29866" y="14269"/>
                  </a:cubicBezTo>
                  <a:cubicBezTo>
                    <a:pt x="35128" y="14325"/>
                    <a:pt x="36116" y="22145"/>
                    <a:pt x="41821" y="22874"/>
                  </a:cubicBezTo>
                  <a:cubicBezTo>
                    <a:pt x="42465" y="22957"/>
                    <a:pt x="43107" y="22995"/>
                    <a:pt x="43747" y="22995"/>
                  </a:cubicBezTo>
                  <a:cubicBezTo>
                    <a:pt x="51542" y="22995"/>
                    <a:pt x="58989" y="17282"/>
                    <a:pt x="66491" y="15838"/>
                  </a:cubicBezTo>
                  <a:cubicBezTo>
                    <a:pt x="68229" y="15505"/>
                    <a:pt x="69970" y="15407"/>
                    <a:pt x="71709" y="15370"/>
                  </a:cubicBezTo>
                  <a:lnTo>
                    <a:pt x="71709" y="1"/>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flipH="1">
              <a:off x="6097561" y="1041872"/>
              <a:ext cx="853266" cy="607838"/>
            </a:xfrm>
            <a:custGeom>
              <a:avLst/>
              <a:gdLst/>
              <a:ahLst/>
              <a:cxnLst/>
              <a:rect l="l" t="t" r="r" b="b"/>
              <a:pathLst>
                <a:path w="13625" h="9706" extrusionOk="0">
                  <a:moveTo>
                    <a:pt x="7121" y="1"/>
                  </a:moveTo>
                  <a:cubicBezTo>
                    <a:pt x="6750" y="1"/>
                    <a:pt x="6366" y="30"/>
                    <a:pt x="5969" y="96"/>
                  </a:cubicBezTo>
                  <a:cubicBezTo>
                    <a:pt x="1752" y="785"/>
                    <a:pt x="0" y="7406"/>
                    <a:pt x="1834" y="8778"/>
                  </a:cubicBezTo>
                  <a:cubicBezTo>
                    <a:pt x="2480" y="9262"/>
                    <a:pt x="4239" y="9705"/>
                    <a:pt x="6180" y="9705"/>
                  </a:cubicBezTo>
                  <a:cubicBezTo>
                    <a:pt x="7125" y="9705"/>
                    <a:pt x="8113" y="9600"/>
                    <a:pt x="9037" y="9344"/>
                  </a:cubicBezTo>
                  <a:cubicBezTo>
                    <a:pt x="13609" y="8075"/>
                    <a:pt x="13624" y="1579"/>
                    <a:pt x="9060" y="275"/>
                  </a:cubicBezTo>
                  <a:cubicBezTo>
                    <a:pt x="8469" y="106"/>
                    <a:pt x="7820" y="1"/>
                    <a:pt x="7121"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21"/>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1"/>
          <p:cNvSpPr txBox="1">
            <a:spLocks noGrp="1"/>
          </p:cNvSpPr>
          <p:nvPr>
            <p:ph type="title"/>
          </p:nvPr>
        </p:nvSpPr>
        <p:spPr>
          <a:xfrm>
            <a:off x="720000" y="540000"/>
            <a:ext cx="77040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8" name="Google Shape;158;p21"/>
          <p:cNvSpPr txBox="1">
            <a:spLocks noGrp="1"/>
          </p:cNvSpPr>
          <p:nvPr>
            <p:ph type="subTitle" idx="1"/>
          </p:nvPr>
        </p:nvSpPr>
        <p:spPr>
          <a:xfrm>
            <a:off x="720000" y="1972338"/>
            <a:ext cx="2448000" cy="92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9" name="Google Shape;159;p21"/>
          <p:cNvSpPr txBox="1">
            <a:spLocks noGrp="1"/>
          </p:cNvSpPr>
          <p:nvPr>
            <p:ph type="subTitle" idx="2"/>
          </p:nvPr>
        </p:nvSpPr>
        <p:spPr>
          <a:xfrm>
            <a:off x="3348000" y="1972338"/>
            <a:ext cx="2448000" cy="92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0" name="Google Shape;160;p21"/>
          <p:cNvSpPr txBox="1">
            <a:spLocks noGrp="1"/>
          </p:cNvSpPr>
          <p:nvPr>
            <p:ph type="subTitle" idx="3"/>
          </p:nvPr>
        </p:nvSpPr>
        <p:spPr>
          <a:xfrm>
            <a:off x="5976006" y="1972338"/>
            <a:ext cx="2442900" cy="92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1" name="Google Shape;161;p21"/>
          <p:cNvSpPr txBox="1">
            <a:spLocks noGrp="1"/>
          </p:cNvSpPr>
          <p:nvPr>
            <p:ph type="subTitle" idx="4"/>
          </p:nvPr>
        </p:nvSpPr>
        <p:spPr>
          <a:xfrm>
            <a:off x="720000" y="3680100"/>
            <a:ext cx="2448000" cy="92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2" name="Google Shape;162;p21"/>
          <p:cNvSpPr txBox="1">
            <a:spLocks noGrp="1"/>
          </p:cNvSpPr>
          <p:nvPr>
            <p:ph type="subTitle" idx="5"/>
          </p:nvPr>
        </p:nvSpPr>
        <p:spPr>
          <a:xfrm>
            <a:off x="3348000" y="3680100"/>
            <a:ext cx="2448000" cy="92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3" name="Google Shape;163;p21"/>
          <p:cNvSpPr txBox="1">
            <a:spLocks noGrp="1"/>
          </p:cNvSpPr>
          <p:nvPr>
            <p:ph type="subTitle" idx="6"/>
          </p:nvPr>
        </p:nvSpPr>
        <p:spPr>
          <a:xfrm>
            <a:off x="5976006" y="3680100"/>
            <a:ext cx="2442900" cy="9234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21"/>
          <p:cNvSpPr txBox="1">
            <a:spLocks noGrp="1"/>
          </p:cNvSpPr>
          <p:nvPr>
            <p:ph type="subTitle" idx="7"/>
          </p:nvPr>
        </p:nvSpPr>
        <p:spPr>
          <a:xfrm>
            <a:off x="720000" y="1510650"/>
            <a:ext cx="24480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5" name="Google Shape;165;p21"/>
          <p:cNvSpPr txBox="1">
            <a:spLocks noGrp="1"/>
          </p:cNvSpPr>
          <p:nvPr>
            <p:ph type="subTitle" idx="8"/>
          </p:nvPr>
        </p:nvSpPr>
        <p:spPr>
          <a:xfrm>
            <a:off x="3348000" y="1510650"/>
            <a:ext cx="24480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6" name="Google Shape;166;p21"/>
          <p:cNvSpPr txBox="1">
            <a:spLocks noGrp="1"/>
          </p:cNvSpPr>
          <p:nvPr>
            <p:ph type="subTitle" idx="9"/>
          </p:nvPr>
        </p:nvSpPr>
        <p:spPr>
          <a:xfrm>
            <a:off x="5976006" y="1510650"/>
            <a:ext cx="24429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7" name="Google Shape;167;p21"/>
          <p:cNvSpPr txBox="1">
            <a:spLocks noGrp="1"/>
          </p:cNvSpPr>
          <p:nvPr>
            <p:ph type="subTitle" idx="13"/>
          </p:nvPr>
        </p:nvSpPr>
        <p:spPr>
          <a:xfrm>
            <a:off x="720000" y="3218400"/>
            <a:ext cx="24480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8" name="Google Shape;168;p21"/>
          <p:cNvSpPr txBox="1">
            <a:spLocks noGrp="1"/>
          </p:cNvSpPr>
          <p:nvPr>
            <p:ph type="subTitle" idx="14"/>
          </p:nvPr>
        </p:nvSpPr>
        <p:spPr>
          <a:xfrm>
            <a:off x="3348000" y="3218400"/>
            <a:ext cx="24480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69" name="Google Shape;169;p21"/>
          <p:cNvSpPr txBox="1">
            <a:spLocks noGrp="1"/>
          </p:cNvSpPr>
          <p:nvPr>
            <p:ph type="subTitle" idx="15"/>
          </p:nvPr>
        </p:nvSpPr>
        <p:spPr>
          <a:xfrm>
            <a:off x="5976006" y="3218400"/>
            <a:ext cx="2448000" cy="461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extLst>
      <p:ext uri="{BB962C8B-B14F-4D97-AF65-F5344CB8AC3E}">
        <p14:creationId xmlns:p14="http://schemas.microsoft.com/office/powerpoint/2010/main" val="3301462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grpSp>
        <p:nvGrpSpPr>
          <p:cNvPr id="17" name="Google Shape;17;p3"/>
          <p:cNvGrpSpPr/>
          <p:nvPr/>
        </p:nvGrpSpPr>
        <p:grpSpPr>
          <a:xfrm flipH="1">
            <a:off x="4031824" y="0"/>
            <a:ext cx="5112123" cy="2886684"/>
            <a:chOff x="0" y="-6"/>
            <a:chExt cx="4248066" cy="2398774"/>
          </a:xfrm>
        </p:grpSpPr>
        <p:sp>
          <p:nvSpPr>
            <p:cNvPr id="18" name="Google Shape;18;p3"/>
            <p:cNvSpPr/>
            <p:nvPr/>
          </p:nvSpPr>
          <p:spPr>
            <a:xfrm rot="10800000">
              <a:off x="0" y="-6"/>
              <a:ext cx="4248066" cy="2398774"/>
            </a:xfrm>
            <a:custGeom>
              <a:avLst/>
              <a:gdLst/>
              <a:ahLst/>
              <a:cxnLst/>
              <a:rect l="l" t="t" r="r" b="b"/>
              <a:pathLst>
                <a:path w="93190" h="52622" extrusionOk="0">
                  <a:moveTo>
                    <a:pt x="89176" y="0"/>
                  </a:moveTo>
                  <a:cubicBezTo>
                    <a:pt x="85285" y="1452"/>
                    <a:pt x="81596" y="4132"/>
                    <a:pt x="78811" y="8142"/>
                  </a:cubicBezTo>
                  <a:cubicBezTo>
                    <a:pt x="69906" y="9354"/>
                    <a:pt x="65356" y="12081"/>
                    <a:pt x="64861" y="15127"/>
                  </a:cubicBezTo>
                  <a:cubicBezTo>
                    <a:pt x="63928" y="20856"/>
                    <a:pt x="60742" y="21131"/>
                    <a:pt x="56135" y="21131"/>
                  </a:cubicBezTo>
                  <a:cubicBezTo>
                    <a:pt x="55645" y="21131"/>
                    <a:pt x="55139" y="21128"/>
                    <a:pt x="54618" y="21128"/>
                  </a:cubicBezTo>
                  <a:cubicBezTo>
                    <a:pt x="52462" y="21128"/>
                    <a:pt x="50048" y="21181"/>
                    <a:pt x="47446" y="21729"/>
                  </a:cubicBezTo>
                  <a:cubicBezTo>
                    <a:pt x="38301" y="23654"/>
                    <a:pt x="40162" y="27999"/>
                    <a:pt x="34917" y="35248"/>
                  </a:cubicBezTo>
                  <a:cubicBezTo>
                    <a:pt x="32499" y="38588"/>
                    <a:pt x="30550" y="39307"/>
                    <a:pt x="27880" y="39307"/>
                  </a:cubicBezTo>
                  <a:cubicBezTo>
                    <a:pt x="25858" y="39307"/>
                    <a:pt x="23422" y="38895"/>
                    <a:pt x="20056" y="38895"/>
                  </a:cubicBezTo>
                  <a:cubicBezTo>
                    <a:pt x="18219" y="38895"/>
                    <a:pt x="16105" y="39017"/>
                    <a:pt x="13630" y="39397"/>
                  </a:cubicBezTo>
                  <a:cubicBezTo>
                    <a:pt x="4973" y="40727"/>
                    <a:pt x="1414" y="47945"/>
                    <a:pt x="0" y="52621"/>
                  </a:cubicBezTo>
                  <a:lnTo>
                    <a:pt x="93189" y="52621"/>
                  </a:lnTo>
                  <a:lnTo>
                    <a:pt x="93189" y="0"/>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2686158" y="845428"/>
              <a:ext cx="622509" cy="551442"/>
            </a:xfrm>
            <a:custGeom>
              <a:avLst/>
              <a:gdLst/>
              <a:ahLst/>
              <a:cxnLst/>
              <a:rect l="l" t="t" r="r" b="b"/>
              <a:pathLst>
                <a:path w="13656" h="12097" extrusionOk="0">
                  <a:moveTo>
                    <a:pt x="8173" y="1"/>
                  </a:moveTo>
                  <a:cubicBezTo>
                    <a:pt x="8129" y="1"/>
                    <a:pt x="8085" y="3"/>
                    <a:pt x="8041" y="7"/>
                  </a:cubicBezTo>
                  <a:cubicBezTo>
                    <a:pt x="6805" y="135"/>
                    <a:pt x="3755" y="2053"/>
                    <a:pt x="2156" y="4626"/>
                  </a:cubicBezTo>
                  <a:cubicBezTo>
                    <a:pt x="1" y="8090"/>
                    <a:pt x="2766" y="12096"/>
                    <a:pt x="6279" y="12096"/>
                  </a:cubicBezTo>
                  <a:cubicBezTo>
                    <a:pt x="6998" y="12096"/>
                    <a:pt x="7749" y="11929"/>
                    <a:pt x="8495" y="11554"/>
                  </a:cubicBezTo>
                  <a:cubicBezTo>
                    <a:pt x="9364" y="11116"/>
                    <a:pt x="10232" y="10472"/>
                    <a:pt x="10976" y="9524"/>
                  </a:cubicBezTo>
                  <a:cubicBezTo>
                    <a:pt x="13656" y="6106"/>
                    <a:pt x="10521" y="1"/>
                    <a:pt x="8173"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0;p3"/>
          <p:cNvSpPr/>
          <p:nvPr/>
        </p:nvSpPr>
        <p:spPr>
          <a:xfrm flipH="1">
            <a:off x="0" y="0"/>
            <a:ext cx="2623190" cy="1527805"/>
          </a:xfrm>
          <a:custGeom>
            <a:avLst/>
            <a:gdLst/>
            <a:ahLst/>
            <a:cxnLst/>
            <a:rect l="l" t="t" r="r" b="b"/>
            <a:pathLst>
              <a:path w="70181" h="40875" extrusionOk="0">
                <a:moveTo>
                  <a:pt x="1" y="0"/>
                </a:moveTo>
                <a:cubicBezTo>
                  <a:pt x="4047" y="8055"/>
                  <a:pt x="11866" y="4659"/>
                  <a:pt x="19847" y="6300"/>
                </a:cubicBezTo>
                <a:cubicBezTo>
                  <a:pt x="29205" y="8223"/>
                  <a:pt x="21684" y="16674"/>
                  <a:pt x="28146" y="20963"/>
                </a:cubicBezTo>
                <a:cubicBezTo>
                  <a:pt x="29542" y="21890"/>
                  <a:pt x="30990" y="22240"/>
                  <a:pt x="32463" y="22240"/>
                </a:cubicBezTo>
                <a:cubicBezTo>
                  <a:pt x="36385" y="22240"/>
                  <a:pt x="40482" y="19752"/>
                  <a:pt x="44240" y="19023"/>
                </a:cubicBezTo>
                <a:cubicBezTo>
                  <a:pt x="45250" y="18827"/>
                  <a:pt x="46409" y="18696"/>
                  <a:pt x="47589" y="18696"/>
                </a:cubicBezTo>
                <a:cubicBezTo>
                  <a:pt x="49519" y="18696"/>
                  <a:pt x="51508" y="19046"/>
                  <a:pt x="53003" y="20036"/>
                </a:cubicBezTo>
                <a:cubicBezTo>
                  <a:pt x="55918" y="21965"/>
                  <a:pt x="55012" y="24631"/>
                  <a:pt x="55110" y="27787"/>
                </a:cubicBezTo>
                <a:cubicBezTo>
                  <a:pt x="55369" y="36268"/>
                  <a:pt x="60996" y="34622"/>
                  <a:pt x="66851" y="38255"/>
                </a:cubicBezTo>
                <a:cubicBezTo>
                  <a:pt x="68084" y="39021"/>
                  <a:pt x="69175" y="39909"/>
                  <a:pt x="70181" y="40875"/>
                </a:cubicBezTo>
                <a:lnTo>
                  <a:pt x="70181" y="0"/>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720000" y="2187005"/>
            <a:ext cx="3816000" cy="1723800"/>
          </a:xfrm>
          <a:prstGeom prst="rect">
            <a:avLst/>
          </a:prstGeom>
        </p:spPr>
        <p:txBody>
          <a:bodyPr spcFirstLastPara="1" wrap="square" lIns="91425" tIns="91425" rIns="91425" bIns="91425" anchor="b"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sp>
        <p:nvSpPr>
          <p:cNvPr id="23" name="Google Shape;23;p3"/>
          <p:cNvSpPr txBox="1">
            <a:spLocks noGrp="1"/>
          </p:cNvSpPr>
          <p:nvPr>
            <p:ph type="title" idx="2" hasCustomPrompt="1"/>
          </p:nvPr>
        </p:nvSpPr>
        <p:spPr>
          <a:xfrm>
            <a:off x="2088000" y="1232695"/>
            <a:ext cx="1080000" cy="9543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grpSp>
        <p:nvGrpSpPr>
          <p:cNvPr id="32" name="Google Shape;32;p5"/>
          <p:cNvGrpSpPr/>
          <p:nvPr/>
        </p:nvGrpSpPr>
        <p:grpSpPr>
          <a:xfrm>
            <a:off x="0" y="0"/>
            <a:ext cx="5112123" cy="2886684"/>
            <a:chOff x="0" y="-6"/>
            <a:chExt cx="4248066" cy="2398774"/>
          </a:xfrm>
        </p:grpSpPr>
        <p:sp>
          <p:nvSpPr>
            <p:cNvPr id="33" name="Google Shape;33;p5"/>
            <p:cNvSpPr/>
            <p:nvPr/>
          </p:nvSpPr>
          <p:spPr>
            <a:xfrm rot="10800000">
              <a:off x="0" y="-6"/>
              <a:ext cx="4248066" cy="2398774"/>
            </a:xfrm>
            <a:custGeom>
              <a:avLst/>
              <a:gdLst/>
              <a:ahLst/>
              <a:cxnLst/>
              <a:rect l="l" t="t" r="r" b="b"/>
              <a:pathLst>
                <a:path w="93190" h="52622" extrusionOk="0">
                  <a:moveTo>
                    <a:pt x="89176" y="0"/>
                  </a:moveTo>
                  <a:cubicBezTo>
                    <a:pt x="85285" y="1452"/>
                    <a:pt x="81596" y="4132"/>
                    <a:pt x="78811" y="8142"/>
                  </a:cubicBezTo>
                  <a:cubicBezTo>
                    <a:pt x="69906" y="9354"/>
                    <a:pt x="65356" y="12081"/>
                    <a:pt x="64861" y="15127"/>
                  </a:cubicBezTo>
                  <a:cubicBezTo>
                    <a:pt x="63928" y="20856"/>
                    <a:pt x="60742" y="21131"/>
                    <a:pt x="56135" y="21131"/>
                  </a:cubicBezTo>
                  <a:cubicBezTo>
                    <a:pt x="55645" y="21131"/>
                    <a:pt x="55139" y="21128"/>
                    <a:pt x="54618" y="21128"/>
                  </a:cubicBezTo>
                  <a:cubicBezTo>
                    <a:pt x="52462" y="21128"/>
                    <a:pt x="50048" y="21181"/>
                    <a:pt x="47446" y="21729"/>
                  </a:cubicBezTo>
                  <a:cubicBezTo>
                    <a:pt x="38301" y="23654"/>
                    <a:pt x="40162" y="27999"/>
                    <a:pt x="34917" y="35248"/>
                  </a:cubicBezTo>
                  <a:cubicBezTo>
                    <a:pt x="32499" y="38588"/>
                    <a:pt x="30550" y="39307"/>
                    <a:pt x="27880" y="39307"/>
                  </a:cubicBezTo>
                  <a:cubicBezTo>
                    <a:pt x="25858" y="39307"/>
                    <a:pt x="23422" y="38895"/>
                    <a:pt x="20056" y="38895"/>
                  </a:cubicBezTo>
                  <a:cubicBezTo>
                    <a:pt x="18219" y="38895"/>
                    <a:pt x="16105" y="39017"/>
                    <a:pt x="13630" y="39397"/>
                  </a:cubicBezTo>
                  <a:cubicBezTo>
                    <a:pt x="4973" y="40727"/>
                    <a:pt x="1414" y="47945"/>
                    <a:pt x="0" y="52621"/>
                  </a:cubicBezTo>
                  <a:lnTo>
                    <a:pt x="93189" y="52621"/>
                  </a:lnTo>
                  <a:lnTo>
                    <a:pt x="93189" y="0"/>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rot="10800000">
              <a:off x="2686158" y="845428"/>
              <a:ext cx="622509" cy="551442"/>
            </a:xfrm>
            <a:custGeom>
              <a:avLst/>
              <a:gdLst/>
              <a:ahLst/>
              <a:cxnLst/>
              <a:rect l="l" t="t" r="r" b="b"/>
              <a:pathLst>
                <a:path w="13656" h="12097" extrusionOk="0">
                  <a:moveTo>
                    <a:pt x="8173" y="1"/>
                  </a:moveTo>
                  <a:cubicBezTo>
                    <a:pt x="8129" y="1"/>
                    <a:pt x="8085" y="3"/>
                    <a:pt x="8041" y="7"/>
                  </a:cubicBezTo>
                  <a:cubicBezTo>
                    <a:pt x="6805" y="135"/>
                    <a:pt x="3755" y="2053"/>
                    <a:pt x="2156" y="4626"/>
                  </a:cubicBezTo>
                  <a:cubicBezTo>
                    <a:pt x="1" y="8090"/>
                    <a:pt x="2766" y="12096"/>
                    <a:pt x="6279" y="12096"/>
                  </a:cubicBezTo>
                  <a:cubicBezTo>
                    <a:pt x="6998" y="12096"/>
                    <a:pt x="7749" y="11929"/>
                    <a:pt x="8495" y="11554"/>
                  </a:cubicBezTo>
                  <a:cubicBezTo>
                    <a:pt x="9364" y="11116"/>
                    <a:pt x="10232" y="10472"/>
                    <a:pt x="10976" y="9524"/>
                  </a:cubicBezTo>
                  <a:cubicBezTo>
                    <a:pt x="13656" y="6106"/>
                    <a:pt x="10521" y="1"/>
                    <a:pt x="8173"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5"/>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txBox="1">
            <a:spLocks noGrp="1"/>
          </p:cNvSpPr>
          <p:nvPr>
            <p:ph type="subTitle" idx="1"/>
          </p:nvPr>
        </p:nvSpPr>
        <p:spPr>
          <a:xfrm>
            <a:off x="1368000" y="1741350"/>
            <a:ext cx="2880000" cy="46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7" name="Google Shape;37;p5"/>
          <p:cNvSpPr txBox="1">
            <a:spLocks noGrp="1"/>
          </p:cNvSpPr>
          <p:nvPr>
            <p:ph type="subTitle" idx="2"/>
          </p:nvPr>
        </p:nvSpPr>
        <p:spPr>
          <a:xfrm>
            <a:off x="4896000" y="1741350"/>
            <a:ext cx="28800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 name="Google Shape;38;p5"/>
          <p:cNvSpPr txBox="1">
            <a:spLocks noGrp="1"/>
          </p:cNvSpPr>
          <p:nvPr>
            <p:ph type="subTitle" idx="3"/>
          </p:nvPr>
        </p:nvSpPr>
        <p:spPr>
          <a:xfrm>
            <a:off x="1368000" y="2203050"/>
            <a:ext cx="2880000" cy="184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9" name="Google Shape;39;p5"/>
          <p:cNvSpPr txBox="1">
            <a:spLocks noGrp="1"/>
          </p:cNvSpPr>
          <p:nvPr>
            <p:ph type="subTitle" idx="4"/>
          </p:nvPr>
        </p:nvSpPr>
        <p:spPr>
          <a:xfrm>
            <a:off x="4896000" y="2203050"/>
            <a:ext cx="2880000" cy="184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0" name="Google Shape;40;p5"/>
          <p:cNvSpPr txBox="1">
            <a:spLocks noGrp="1"/>
          </p:cNvSpPr>
          <p:nvPr>
            <p:ph type="title"/>
          </p:nvPr>
        </p:nvSpPr>
        <p:spPr>
          <a:xfrm>
            <a:off x="720000" y="540000"/>
            <a:ext cx="77040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6"/>
          <p:cNvGrpSpPr/>
          <p:nvPr/>
        </p:nvGrpSpPr>
        <p:grpSpPr>
          <a:xfrm>
            <a:off x="5022075" y="0"/>
            <a:ext cx="4121891" cy="1649711"/>
            <a:chOff x="5022075" y="0"/>
            <a:chExt cx="4121891" cy="1649711"/>
          </a:xfrm>
        </p:grpSpPr>
        <p:sp>
          <p:nvSpPr>
            <p:cNvPr id="43" name="Google Shape;43;p6"/>
            <p:cNvSpPr/>
            <p:nvPr/>
          </p:nvSpPr>
          <p:spPr>
            <a:xfrm>
              <a:off x="5022075" y="0"/>
              <a:ext cx="4121891" cy="1321810"/>
            </a:xfrm>
            <a:custGeom>
              <a:avLst/>
              <a:gdLst/>
              <a:ahLst/>
              <a:cxnLst/>
              <a:rect l="l" t="t" r="r" b="b"/>
              <a:pathLst>
                <a:path w="71710" h="22996" extrusionOk="0">
                  <a:moveTo>
                    <a:pt x="2089" y="1"/>
                  </a:moveTo>
                  <a:cubicBezTo>
                    <a:pt x="1" y="7444"/>
                    <a:pt x="130" y="16190"/>
                    <a:pt x="9862" y="16505"/>
                  </a:cubicBezTo>
                  <a:cubicBezTo>
                    <a:pt x="10136" y="16514"/>
                    <a:pt x="10410" y="16518"/>
                    <a:pt x="10683" y="16518"/>
                  </a:cubicBezTo>
                  <a:cubicBezTo>
                    <a:pt x="17005" y="16518"/>
                    <a:pt x="23224" y="14267"/>
                    <a:pt x="29583" y="14267"/>
                  </a:cubicBezTo>
                  <a:cubicBezTo>
                    <a:pt x="29678" y="14267"/>
                    <a:pt x="29772" y="14268"/>
                    <a:pt x="29866" y="14269"/>
                  </a:cubicBezTo>
                  <a:cubicBezTo>
                    <a:pt x="35128" y="14325"/>
                    <a:pt x="36116" y="22145"/>
                    <a:pt x="41821" y="22874"/>
                  </a:cubicBezTo>
                  <a:cubicBezTo>
                    <a:pt x="42465" y="22957"/>
                    <a:pt x="43107" y="22995"/>
                    <a:pt x="43747" y="22995"/>
                  </a:cubicBezTo>
                  <a:cubicBezTo>
                    <a:pt x="51542" y="22995"/>
                    <a:pt x="58989" y="17282"/>
                    <a:pt x="66491" y="15838"/>
                  </a:cubicBezTo>
                  <a:cubicBezTo>
                    <a:pt x="68229" y="15505"/>
                    <a:pt x="69970" y="15407"/>
                    <a:pt x="71709" y="15370"/>
                  </a:cubicBezTo>
                  <a:lnTo>
                    <a:pt x="71709" y="1"/>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flipH="1">
              <a:off x="6097561" y="1041872"/>
              <a:ext cx="853266" cy="607838"/>
            </a:xfrm>
            <a:custGeom>
              <a:avLst/>
              <a:gdLst/>
              <a:ahLst/>
              <a:cxnLst/>
              <a:rect l="l" t="t" r="r" b="b"/>
              <a:pathLst>
                <a:path w="13625" h="9706" extrusionOk="0">
                  <a:moveTo>
                    <a:pt x="7121" y="1"/>
                  </a:moveTo>
                  <a:cubicBezTo>
                    <a:pt x="6750" y="1"/>
                    <a:pt x="6366" y="30"/>
                    <a:pt x="5969" y="96"/>
                  </a:cubicBezTo>
                  <a:cubicBezTo>
                    <a:pt x="1752" y="785"/>
                    <a:pt x="0" y="7406"/>
                    <a:pt x="1834" y="8778"/>
                  </a:cubicBezTo>
                  <a:cubicBezTo>
                    <a:pt x="2480" y="9262"/>
                    <a:pt x="4239" y="9705"/>
                    <a:pt x="6180" y="9705"/>
                  </a:cubicBezTo>
                  <a:cubicBezTo>
                    <a:pt x="7125" y="9705"/>
                    <a:pt x="8113" y="9600"/>
                    <a:pt x="9037" y="9344"/>
                  </a:cubicBezTo>
                  <a:cubicBezTo>
                    <a:pt x="13609" y="8075"/>
                    <a:pt x="13624" y="1579"/>
                    <a:pt x="9060" y="275"/>
                  </a:cubicBezTo>
                  <a:cubicBezTo>
                    <a:pt x="8469" y="106"/>
                    <a:pt x="7820" y="1"/>
                    <a:pt x="7121"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txBox="1">
            <a:spLocks noGrp="1"/>
          </p:cNvSpPr>
          <p:nvPr>
            <p:ph type="title"/>
          </p:nvPr>
        </p:nvSpPr>
        <p:spPr>
          <a:xfrm>
            <a:off x="720000" y="540000"/>
            <a:ext cx="77040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2241425" y="1293100"/>
            <a:ext cx="46611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9" name="Google Shape;59;p9"/>
          <p:cNvSpPr txBox="1">
            <a:spLocks noGrp="1"/>
          </p:cNvSpPr>
          <p:nvPr>
            <p:ph type="subTitle" idx="1"/>
          </p:nvPr>
        </p:nvSpPr>
        <p:spPr>
          <a:xfrm>
            <a:off x="2241475" y="2168600"/>
            <a:ext cx="4661100" cy="168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0"/>
        <p:cNvGrpSpPr/>
        <p:nvPr/>
      </p:nvGrpSpPr>
      <p:grpSpPr>
        <a:xfrm>
          <a:off x="0" y="0"/>
          <a:ext cx="0" cy="0"/>
          <a:chOff x="0" y="0"/>
          <a:chExt cx="0" cy="0"/>
        </a:xfrm>
      </p:grpSpPr>
      <p:grpSp>
        <p:nvGrpSpPr>
          <p:cNvPr id="91" name="Google Shape;91;p14"/>
          <p:cNvGrpSpPr/>
          <p:nvPr/>
        </p:nvGrpSpPr>
        <p:grpSpPr>
          <a:xfrm flipH="1">
            <a:off x="0" y="0"/>
            <a:ext cx="3895747" cy="2268706"/>
            <a:chOff x="4582225" y="0"/>
            <a:chExt cx="4561765" cy="2656875"/>
          </a:xfrm>
        </p:grpSpPr>
        <p:sp>
          <p:nvSpPr>
            <p:cNvPr id="92" name="Google Shape;92;p14"/>
            <p:cNvSpPr/>
            <p:nvPr/>
          </p:nvSpPr>
          <p:spPr>
            <a:xfrm>
              <a:off x="4582225" y="0"/>
              <a:ext cx="4561765" cy="2656875"/>
            </a:xfrm>
            <a:custGeom>
              <a:avLst/>
              <a:gdLst/>
              <a:ahLst/>
              <a:cxnLst/>
              <a:rect l="l" t="t" r="r" b="b"/>
              <a:pathLst>
                <a:path w="70181" h="40875" extrusionOk="0">
                  <a:moveTo>
                    <a:pt x="1" y="0"/>
                  </a:moveTo>
                  <a:cubicBezTo>
                    <a:pt x="4047" y="8055"/>
                    <a:pt x="11866" y="4659"/>
                    <a:pt x="19847" y="6300"/>
                  </a:cubicBezTo>
                  <a:cubicBezTo>
                    <a:pt x="29205" y="8223"/>
                    <a:pt x="21684" y="16674"/>
                    <a:pt x="28146" y="20963"/>
                  </a:cubicBezTo>
                  <a:cubicBezTo>
                    <a:pt x="29542" y="21890"/>
                    <a:pt x="30990" y="22240"/>
                    <a:pt x="32463" y="22240"/>
                  </a:cubicBezTo>
                  <a:cubicBezTo>
                    <a:pt x="36385" y="22240"/>
                    <a:pt x="40482" y="19752"/>
                    <a:pt x="44240" y="19023"/>
                  </a:cubicBezTo>
                  <a:cubicBezTo>
                    <a:pt x="45250" y="18827"/>
                    <a:pt x="46409" y="18696"/>
                    <a:pt x="47589" y="18696"/>
                  </a:cubicBezTo>
                  <a:cubicBezTo>
                    <a:pt x="49519" y="18696"/>
                    <a:pt x="51508" y="19046"/>
                    <a:pt x="53003" y="20036"/>
                  </a:cubicBezTo>
                  <a:cubicBezTo>
                    <a:pt x="55918" y="21965"/>
                    <a:pt x="55012" y="24631"/>
                    <a:pt x="55110" y="27787"/>
                  </a:cubicBezTo>
                  <a:cubicBezTo>
                    <a:pt x="55369" y="36268"/>
                    <a:pt x="60996" y="34622"/>
                    <a:pt x="66851" y="38255"/>
                  </a:cubicBezTo>
                  <a:cubicBezTo>
                    <a:pt x="68084" y="39021"/>
                    <a:pt x="69175" y="39909"/>
                    <a:pt x="70181" y="40875"/>
                  </a:cubicBezTo>
                  <a:lnTo>
                    <a:pt x="70181" y="0"/>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6960510" y="1496300"/>
              <a:ext cx="1019655" cy="996320"/>
            </a:xfrm>
            <a:custGeom>
              <a:avLst/>
              <a:gdLst/>
              <a:ahLst/>
              <a:cxnLst/>
              <a:rect l="l" t="t" r="r" b="b"/>
              <a:pathLst>
                <a:path w="15687" h="15328" extrusionOk="0">
                  <a:moveTo>
                    <a:pt x="9390" y="1"/>
                  </a:moveTo>
                  <a:cubicBezTo>
                    <a:pt x="6938" y="1"/>
                    <a:pt x="4271" y="1481"/>
                    <a:pt x="2521" y="4077"/>
                  </a:cubicBezTo>
                  <a:cubicBezTo>
                    <a:pt x="1" y="7815"/>
                    <a:pt x="340" y="12452"/>
                    <a:pt x="3281" y="14435"/>
                  </a:cubicBezTo>
                  <a:cubicBezTo>
                    <a:pt x="4180" y="15040"/>
                    <a:pt x="5218" y="15328"/>
                    <a:pt x="6298" y="15328"/>
                  </a:cubicBezTo>
                  <a:cubicBezTo>
                    <a:pt x="8749" y="15328"/>
                    <a:pt x="11417" y="13848"/>
                    <a:pt x="13167" y="11253"/>
                  </a:cubicBezTo>
                  <a:cubicBezTo>
                    <a:pt x="15687" y="7513"/>
                    <a:pt x="15347" y="2876"/>
                    <a:pt x="12408" y="895"/>
                  </a:cubicBezTo>
                  <a:cubicBezTo>
                    <a:pt x="11509" y="288"/>
                    <a:pt x="10470" y="1"/>
                    <a:pt x="9390"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14"/>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txBox="1">
            <a:spLocks noGrp="1"/>
          </p:cNvSpPr>
          <p:nvPr>
            <p:ph type="title"/>
          </p:nvPr>
        </p:nvSpPr>
        <p:spPr>
          <a:xfrm>
            <a:off x="720000" y="540000"/>
            <a:ext cx="77040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26"/>
        <p:cNvGrpSpPr/>
        <p:nvPr/>
      </p:nvGrpSpPr>
      <p:grpSpPr>
        <a:xfrm>
          <a:off x="0" y="0"/>
          <a:ext cx="0" cy="0"/>
          <a:chOff x="0" y="0"/>
          <a:chExt cx="0" cy="0"/>
        </a:xfrm>
      </p:grpSpPr>
      <p:grpSp>
        <p:nvGrpSpPr>
          <p:cNvPr id="127" name="Google Shape;127;p19"/>
          <p:cNvGrpSpPr/>
          <p:nvPr/>
        </p:nvGrpSpPr>
        <p:grpSpPr>
          <a:xfrm>
            <a:off x="5022075" y="0"/>
            <a:ext cx="4121891" cy="1649711"/>
            <a:chOff x="5022075" y="0"/>
            <a:chExt cx="4121891" cy="1649711"/>
          </a:xfrm>
        </p:grpSpPr>
        <p:sp>
          <p:nvSpPr>
            <p:cNvPr id="128" name="Google Shape;128;p19"/>
            <p:cNvSpPr/>
            <p:nvPr/>
          </p:nvSpPr>
          <p:spPr>
            <a:xfrm>
              <a:off x="5022075" y="0"/>
              <a:ext cx="4121891" cy="1321810"/>
            </a:xfrm>
            <a:custGeom>
              <a:avLst/>
              <a:gdLst/>
              <a:ahLst/>
              <a:cxnLst/>
              <a:rect l="l" t="t" r="r" b="b"/>
              <a:pathLst>
                <a:path w="71710" h="22996" extrusionOk="0">
                  <a:moveTo>
                    <a:pt x="2089" y="1"/>
                  </a:moveTo>
                  <a:cubicBezTo>
                    <a:pt x="1" y="7444"/>
                    <a:pt x="130" y="16190"/>
                    <a:pt x="9862" y="16505"/>
                  </a:cubicBezTo>
                  <a:cubicBezTo>
                    <a:pt x="10136" y="16514"/>
                    <a:pt x="10410" y="16518"/>
                    <a:pt x="10683" y="16518"/>
                  </a:cubicBezTo>
                  <a:cubicBezTo>
                    <a:pt x="17005" y="16518"/>
                    <a:pt x="23224" y="14267"/>
                    <a:pt x="29583" y="14267"/>
                  </a:cubicBezTo>
                  <a:cubicBezTo>
                    <a:pt x="29678" y="14267"/>
                    <a:pt x="29772" y="14268"/>
                    <a:pt x="29866" y="14269"/>
                  </a:cubicBezTo>
                  <a:cubicBezTo>
                    <a:pt x="35128" y="14325"/>
                    <a:pt x="36116" y="22145"/>
                    <a:pt x="41821" y="22874"/>
                  </a:cubicBezTo>
                  <a:cubicBezTo>
                    <a:pt x="42465" y="22957"/>
                    <a:pt x="43107" y="22995"/>
                    <a:pt x="43747" y="22995"/>
                  </a:cubicBezTo>
                  <a:cubicBezTo>
                    <a:pt x="51542" y="22995"/>
                    <a:pt x="58989" y="17282"/>
                    <a:pt x="66491" y="15838"/>
                  </a:cubicBezTo>
                  <a:cubicBezTo>
                    <a:pt x="68229" y="15505"/>
                    <a:pt x="69970" y="15407"/>
                    <a:pt x="71709" y="15370"/>
                  </a:cubicBezTo>
                  <a:lnTo>
                    <a:pt x="71709" y="1"/>
                  </a:ln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9"/>
            <p:cNvSpPr/>
            <p:nvPr/>
          </p:nvSpPr>
          <p:spPr>
            <a:xfrm flipH="1">
              <a:off x="6097561" y="1041872"/>
              <a:ext cx="853266" cy="607838"/>
            </a:xfrm>
            <a:custGeom>
              <a:avLst/>
              <a:gdLst/>
              <a:ahLst/>
              <a:cxnLst/>
              <a:rect l="l" t="t" r="r" b="b"/>
              <a:pathLst>
                <a:path w="13625" h="9706" extrusionOk="0">
                  <a:moveTo>
                    <a:pt x="7121" y="1"/>
                  </a:moveTo>
                  <a:cubicBezTo>
                    <a:pt x="6750" y="1"/>
                    <a:pt x="6366" y="30"/>
                    <a:pt x="5969" y="96"/>
                  </a:cubicBezTo>
                  <a:cubicBezTo>
                    <a:pt x="1752" y="785"/>
                    <a:pt x="0" y="7406"/>
                    <a:pt x="1834" y="8778"/>
                  </a:cubicBezTo>
                  <a:cubicBezTo>
                    <a:pt x="2480" y="9262"/>
                    <a:pt x="4239" y="9705"/>
                    <a:pt x="6180" y="9705"/>
                  </a:cubicBezTo>
                  <a:cubicBezTo>
                    <a:pt x="7125" y="9705"/>
                    <a:pt x="8113" y="9600"/>
                    <a:pt x="9037" y="9344"/>
                  </a:cubicBezTo>
                  <a:cubicBezTo>
                    <a:pt x="13609" y="8075"/>
                    <a:pt x="13624" y="1579"/>
                    <a:pt x="9060" y="275"/>
                  </a:cubicBezTo>
                  <a:cubicBezTo>
                    <a:pt x="8469" y="106"/>
                    <a:pt x="7820" y="1"/>
                    <a:pt x="7121" y="1"/>
                  </a:cubicBezTo>
                  <a:close/>
                </a:path>
              </a:pathLst>
            </a:custGeom>
            <a:solidFill>
              <a:srgbClr val="7FD3E8">
                <a:alpha val="245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9"/>
          <p:cNvSpPr/>
          <p:nvPr/>
        </p:nvSpPr>
        <p:spPr>
          <a:xfrm>
            <a:off x="0" y="0"/>
            <a:ext cx="9144000" cy="5143500"/>
          </a:xfrm>
          <a:prstGeom prst="frame">
            <a:avLst>
              <a:gd name="adj1" fmla="val 22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9"/>
          <p:cNvSpPr txBox="1">
            <a:spLocks noGrp="1"/>
          </p:cNvSpPr>
          <p:nvPr>
            <p:ph type="title"/>
          </p:nvPr>
        </p:nvSpPr>
        <p:spPr>
          <a:xfrm>
            <a:off x="720000" y="540000"/>
            <a:ext cx="7704000" cy="648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 name="Google Shape;132;p19"/>
          <p:cNvSpPr txBox="1">
            <a:spLocks noGrp="1"/>
          </p:cNvSpPr>
          <p:nvPr>
            <p:ph type="subTitle" idx="1"/>
          </p:nvPr>
        </p:nvSpPr>
        <p:spPr>
          <a:xfrm>
            <a:off x="2448901" y="1835525"/>
            <a:ext cx="5400000" cy="461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3" name="Google Shape;133;p19"/>
          <p:cNvSpPr txBox="1">
            <a:spLocks noGrp="1"/>
          </p:cNvSpPr>
          <p:nvPr>
            <p:ph type="subTitle" idx="2"/>
          </p:nvPr>
        </p:nvSpPr>
        <p:spPr>
          <a:xfrm>
            <a:off x="2448901" y="2975675"/>
            <a:ext cx="5400000" cy="461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4" name="Google Shape;134;p19"/>
          <p:cNvSpPr txBox="1">
            <a:spLocks noGrp="1"/>
          </p:cNvSpPr>
          <p:nvPr>
            <p:ph type="subTitle" idx="3"/>
          </p:nvPr>
        </p:nvSpPr>
        <p:spPr>
          <a:xfrm>
            <a:off x="2448901" y="4115800"/>
            <a:ext cx="5400000" cy="461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35" name="Google Shape;135;p19"/>
          <p:cNvSpPr txBox="1">
            <a:spLocks noGrp="1"/>
          </p:cNvSpPr>
          <p:nvPr>
            <p:ph type="subTitle" idx="4"/>
          </p:nvPr>
        </p:nvSpPr>
        <p:spPr>
          <a:xfrm>
            <a:off x="2448901" y="1281425"/>
            <a:ext cx="54000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6" name="Google Shape;136;p19"/>
          <p:cNvSpPr txBox="1">
            <a:spLocks noGrp="1"/>
          </p:cNvSpPr>
          <p:nvPr>
            <p:ph type="subTitle" idx="5"/>
          </p:nvPr>
        </p:nvSpPr>
        <p:spPr>
          <a:xfrm>
            <a:off x="2448901" y="2421580"/>
            <a:ext cx="54000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7" name="Google Shape;137;p19"/>
          <p:cNvSpPr txBox="1">
            <a:spLocks noGrp="1"/>
          </p:cNvSpPr>
          <p:nvPr>
            <p:ph type="subTitle" idx="6"/>
          </p:nvPr>
        </p:nvSpPr>
        <p:spPr>
          <a:xfrm>
            <a:off x="2448901" y="3561710"/>
            <a:ext cx="54000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48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Black"/>
              <a:buNone/>
              <a:defRPr sz="30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20000" y="1188000"/>
            <a:ext cx="7704000" cy="34155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3"/>
              </a:buClr>
              <a:buSzPts val="1200"/>
              <a:buFont typeface="Open Sans"/>
              <a:buChar char="●"/>
              <a:defRPr sz="1200">
                <a:solidFill>
                  <a:schemeClr val="dk1"/>
                </a:solidFill>
                <a:latin typeface="Open Sans"/>
                <a:ea typeface="Open Sans"/>
                <a:cs typeface="Open Sans"/>
                <a:sym typeface="Open Sans"/>
              </a:defRPr>
            </a:lvl1pPr>
            <a:lvl2pPr marL="914400" lvl="1" indent="-304800">
              <a:lnSpc>
                <a:spcPct val="100000"/>
              </a:lnSpc>
              <a:spcBef>
                <a:spcPts val="0"/>
              </a:spcBef>
              <a:spcAft>
                <a:spcPts val="0"/>
              </a:spcAft>
              <a:buClr>
                <a:schemeClr val="accent3"/>
              </a:buClr>
              <a:buSzPts val="1200"/>
              <a:buFont typeface="Open Sans"/>
              <a:buChar char="○"/>
              <a:defRPr sz="1200">
                <a:solidFill>
                  <a:schemeClr val="dk1"/>
                </a:solidFill>
                <a:latin typeface="Open Sans"/>
                <a:ea typeface="Open Sans"/>
                <a:cs typeface="Open Sans"/>
                <a:sym typeface="Open Sans"/>
              </a:defRPr>
            </a:lvl2pPr>
            <a:lvl3pPr marL="1371600" lvl="2" indent="-304800">
              <a:lnSpc>
                <a:spcPct val="100000"/>
              </a:lnSpc>
              <a:spcBef>
                <a:spcPts val="0"/>
              </a:spcBef>
              <a:spcAft>
                <a:spcPts val="0"/>
              </a:spcAft>
              <a:buClr>
                <a:schemeClr val="accent3"/>
              </a:buClr>
              <a:buSzPts val="1200"/>
              <a:buFont typeface="Open Sans"/>
              <a:buChar char="■"/>
              <a:defRPr sz="1200">
                <a:solidFill>
                  <a:schemeClr val="dk1"/>
                </a:solidFill>
                <a:latin typeface="Open Sans"/>
                <a:ea typeface="Open Sans"/>
                <a:cs typeface="Open Sans"/>
                <a:sym typeface="Open Sans"/>
              </a:defRPr>
            </a:lvl3pPr>
            <a:lvl4pPr marL="1828800" lvl="3" indent="-304800">
              <a:lnSpc>
                <a:spcPct val="100000"/>
              </a:lnSpc>
              <a:spcBef>
                <a:spcPts val="0"/>
              </a:spcBef>
              <a:spcAft>
                <a:spcPts val="0"/>
              </a:spcAft>
              <a:buClr>
                <a:schemeClr val="accent3"/>
              </a:buClr>
              <a:buSzPts val="1200"/>
              <a:buFont typeface="Open Sans"/>
              <a:buChar char="●"/>
              <a:defRPr sz="1200">
                <a:solidFill>
                  <a:schemeClr val="dk1"/>
                </a:solidFill>
                <a:latin typeface="Open Sans"/>
                <a:ea typeface="Open Sans"/>
                <a:cs typeface="Open Sans"/>
                <a:sym typeface="Open Sans"/>
              </a:defRPr>
            </a:lvl4pPr>
            <a:lvl5pPr marL="2286000" lvl="4" indent="-304800">
              <a:lnSpc>
                <a:spcPct val="100000"/>
              </a:lnSpc>
              <a:spcBef>
                <a:spcPts val="0"/>
              </a:spcBef>
              <a:spcAft>
                <a:spcPts val="0"/>
              </a:spcAft>
              <a:buClr>
                <a:schemeClr val="accent3"/>
              </a:buClr>
              <a:buSzPts val="1200"/>
              <a:buFont typeface="Open Sans"/>
              <a:buChar char="○"/>
              <a:defRPr sz="1200">
                <a:solidFill>
                  <a:schemeClr val="dk1"/>
                </a:solidFill>
                <a:latin typeface="Open Sans"/>
                <a:ea typeface="Open Sans"/>
                <a:cs typeface="Open Sans"/>
                <a:sym typeface="Open Sans"/>
              </a:defRPr>
            </a:lvl5pPr>
            <a:lvl6pPr marL="2743200" lvl="5" indent="-304800">
              <a:lnSpc>
                <a:spcPct val="100000"/>
              </a:lnSpc>
              <a:spcBef>
                <a:spcPts val="0"/>
              </a:spcBef>
              <a:spcAft>
                <a:spcPts val="0"/>
              </a:spcAft>
              <a:buClr>
                <a:schemeClr val="accent3"/>
              </a:buClr>
              <a:buSzPts val="1200"/>
              <a:buFont typeface="Open Sans"/>
              <a:buChar char="■"/>
              <a:defRPr sz="1200">
                <a:solidFill>
                  <a:schemeClr val="dk1"/>
                </a:solidFill>
                <a:latin typeface="Open Sans"/>
                <a:ea typeface="Open Sans"/>
                <a:cs typeface="Open Sans"/>
                <a:sym typeface="Open Sans"/>
              </a:defRPr>
            </a:lvl6pPr>
            <a:lvl7pPr marL="3200400" lvl="6" indent="-304800">
              <a:lnSpc>
                <a:spcPct val="100000"/>
              </a:lnSpc>
              <a:spcBef>
                <a:spcPts val="0"/>
              </a:spcBef>
              <a:spcAft>
                <a:spcPts val="0"/>
              </a:spcAft>
              <a:buClr>
                <a:schemeClr val="accent3"/>
              </a:buClr>
              <a:buSzPts val="1200"/>
              <a:buFont typeface="Open Sans"/>
              <a:buChar char="●"/>
              <a:defRPr sz="1200">
                <a:solidFill>
                  <a:schemeClr val="dk1"/>
                </a:solidFill>
                <a:latin typeface="Open Sans"/>
                <a:ea typeface="Open Sans"/>
                <a:cs typeface="Open Sans"/>
                <a:sym typeface="Open Sans"/>
              </a:defRPr>
            </a:lvl7pPr>
            <a:lvl8pPr marL="3657600" lvl="7" indent="-304800">
              <a:lnSpc>
                <a:spcPct val="100000"/>
              </a:lnSpc>
              <a:spcBef>
                <a:spcPts val="0"/>
              </a:spcBef>
              <a:spcAft>
                <a:spcPts val="0"/>
              </a:spcAft>
              <a:buClr>
                <a:schemeClr val="accent3"/>
              </a:buClr>
              <a:buSzPts val="1200"/>
              <a:buFont typeface="Open Sans"/>
              <a:buChar char="○"/>
              <a:defRPr sz="1200">
                <a:solidFill>
                  <a:schemeClr val="dk1"/>
                </a:solidFill>
                <a:latin typeface="Open Sans"/>
                <a:ea typeface="Open Sans"/>
                <a:cs typeface="Open Sans"/>
                <a:sym typeface="Open Sans"/>
              </a:defRPr>
            </a:lvl8pPr>
            <a:lvl9pPr marL="4114800" lvl="8" indent="-304800">
              <a:lnSpc>
                <a:spcPct val="100000"/>
              </a:lnSpc>
              <a:spcBef>
                <a:spcPts val="0"/>
              </a:spcBef>
              <a:spcAft>
                <a:spcPts val="0"/>
              </a:spcAft>
              <a:buClr>
                <a:schemeClr val="accent3"/>
              </a:buClr>
              <a:buSzPts val="1200"/>
              <a:buFont typeface="Open Sans"/>
              <a:buChar char="■"/>
              <a:defRPr sz="1200">
                <a:solidFill>
                  <a:schemeClr val="dk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8" r:id="rId7"/>
    <p:sldLayoutId id="2147483660" r:id="rId8"/>
    <p:sldLayoutId id="2147483665" r:id="rId9"/>
    <p:sldLayoutId id="2147483666" r:id="rId10"/>
    <p:sldLayoutId id="2147483668" r:id="rId11"/>
    <p:sldLayoutId id="2147483669" r:id="rId12"/>
    <p:sldLayoutId id="2147483670"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1.wdp"/><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7.wdp"/><Relationship Id="rId3" Type="http://schemas.openxmlformats.org/officeDocument/2006/relationships/image" Target="../media/image1.png"/><Relationship Id="rId7" Type="http://schemas.openxmlformats.org/officeDocument/2006/relationships/image" Target="../media/image4.png"/><Relationship Id="rId12" Type="http://schemas.microsoft.com/office/2007/relationships/hdphoto" Target="../media/hdphoto6.wdp"/><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3.png"/><Relationship Id="rId15" Type="http://schemas.microsoft.com/office/2007/relationships/hdphoto" Target="../media/hdphoto8.wdp"/><Relationship Id="rId10" Type="http://schemas.microsoft.com/office/2007/relationships/hdphoto" Target="../media/hdphoto4.wdp"/><Relationship Id="rId4" Type="http://schemas.openxmlformats.org/officeDocument/2006/relationships/image" Target="../media/image2.png"/><Relationship Id="rId9" Type="http://schemas.openxmlformats.org/officeDocument/2006/relationships/image" Target="../media/image10.pn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8"/>
          <p:cNvSpPr/>
          <p:nvPr/>
        </p:nvSpPr>
        <p:spPr>
          <a:xfrm>
            <a:off x="1371600" y="3615600"/>
            <a:ext cx="6052748" cy="1527855"/>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txBox="1">
            <a:spLocks noGrp="1"/>
          </p:cNvSpPr>
          <p:nvPr>
            <p:ph type="ctrTitle"/>
          </p:nvPr>
        </p:nvSpPr>
        <p:spPr>
          <a:xfrm>
            <a:off x="378372" y="248179"/>
            <a:ext cx="6998535" cy="182565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500" dirty="0"/>
              <a:t>Renewable Energy Generation and Dependency in Singapore</a:t>
            </a:r>
            <a:endParaRPr sz="3500" b="1" dirty="0">
              <a:solidFill>
                <a:schemeClr val="accent3"/>
              </a:solidFill>
              <a:latin typeface="Poppins"/>
              <a:ea typeface="Poppins"/>
              <a:cs typeface="Poppins"/>
              <a:sym typeface="Poppins"/>
            </a:endParaRPr>
          </a:p>
        </p:txBody>
      </p:sp>
      <p:sp>
        <p:nvSpPr>
          <p:cNvPr id="203" name="Google Shape;203;p28"/>
          <p:cNvSpPr txBox="1">
            <a:spLocks noGrp="1"/>
          </p:cNvSpPr>
          <p:nvPr>
            <p:ph type="subTitle" idx="1"/>
          </p:nvPr>
        </p:nvSpPr>
        <p:spPr>
          <a:xfrm>
            <a:off x="4131997" y="3288465"/>
            <a:ext cx="3391278" cy="9421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Low Pei Xuan</a:t>
            </a:r>
          </a:p>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H2081499</a:t>
            </a:r>
          </a:p>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Supervisor: Dr </a:t>
            </a:r>
            <a:r>
              <a:rPr lang="en" dirty="0" err="1">
                <a:latin typeface="Calibri" panose="020F0502020204030204" pitchFamily="34" charset="0"/>
                <a:cs typeface="Calibri" panose="020F0502020204030204" pitchFamily="34" charset="0"/>
              </a:rPr>
              <a:t>Munish</a:t>
            </a:r>
            <a:r>
              <a:rPr lang="en" dirty="0">
                <a:latin typeface="Calibri" panose="020F0502020204030204" pitchFamily="34" charset="0"/>
                <a:cs typeface="Calibri" panose="020F0502020204030204" pitchFamily="34" charset="0"/>
              </a:rPr>
              <a:t> Kumar</a:t>
            </a:r>
            <a:endParaRPr dirty="0">
              <a:latin typeface="Calibri" panose="020F0502020204030204" pitchFamily="34" charset="0"/>
              <a:cs typeface="Calibri" panose="020F0502020204030204" pitchFamily="34" charset="0"/>
            </a:endParaRPr>
          </a:p>
        </p:txBody>
      </p:sp>
      <p:grpSp>
        <p:nvGrpSpPr>
          <p:cNvPr id="204" name="Google Shape;204;p28"/>
          <p:cNvGrpSpPr/>
          <p:nvPr/>
        </p:nvGrpSpPr>
        <p:grpSpPr>
          <a:xfrm>
            <a:off x="-479301" y="2328445"/>
            <a:ext cx="4396176" cy="3143846"/>
            <a:chOff x="1772750" y="4245275"/>
            <a:chExt cx="1636700" cy="1170500"/>
          </a:xfrm>
        </p:grpSpPr>
        <p:sp>
          <p:nvSpPr>
            <p:cNvPr id="205" name="Google Shape;205;p28"/>
            <p:cNvSpPr/>
            <p:nvPr/>
          </p:nvSpPr>
          <p:spPr>
            <a:xfrm>
              <a:off x="3188100" y="4593700"/>
              <a:ext cx="162275" cy="52075"/>
            </a:xfrm>
            <a:custGeom>
              <a:avLst/>
              <a:gdLst/>
              <a:ahLst/>
              <a:cxnLst/>
              <a:rect l="l" t="t" r="r" b="b"/>
              <a:pathLst>
                <a:path w="6491" h="2083" extrusionOk="0">
                  <a:moveTo>
                    <a:pt x="2840" y="1"/>
                  </a:moveTo>
                  <a:cubicBezTo>
                    <a:pt x="2011" y="1"/>
                    <a:pt x="1039" y="135"/>
                    <a:pt x="1" y="468"/>
                  </a:cubicBezTo>
                  <a:cubicBezTo>
                    <a:pt x="1" y="468"/>
                    <a:pt x="1154" y="2082"/>
                    <a:pt x="3144" y="2082"/>
                  </a:cubicBezTo>
                  <a:cubicBezTo>
                    <a:pt x="3538" y="2082"/>
                    <a:pt x="3965" y="2019"/>
                    <a:pt x="4422" y="1868"/>
                  </a:cubicBezTo>
                  <a:cubicBezTo>
                    <a:pt x="6491" y="1182"/>
                    <a:pt x="5295" y="1"/>
                    <a:pt x="2840" y="1"/>
                  </a:cubicBezTo>
                  <a:close/>
                </a:path>
              </a:pathLst>
            </a:custGeom>
            <a:solidFill>
              <a:srgbClr val="4476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a:off x="3201975" y="4607425"/>
              <a:ext cx="107675" cy="12775"/>
            </a:xfrm>
            <a:custGeom>
              <a:avLst/>
              <a:gdLst/>
              <a:ahLst/>
              <a:cxnLst/>
              <a:rect l="l" t="t" r="r" b="b"/>
              <a:pathLst>
                <a:path w="4307" h="511" extrusionOk="0">
                  <a:moveTo>
                    <a:pt x="534" y="0"/>
                  </a:moveTo>
                  <a:cubicBezTo>
                    <a:pt x="357" y="0"/>
                    <a:pt x="179" y="5"/>
                    <a:pt x="0" y="18"/>
                  </a:cubicBezTo>
                  <a:cubicBezTo>
                    <a:pt x="352" y="122"/>
                    <a:pt x="707" y="196"/>
                    <a:pt x="1063" y="259"/>
                  </a:cubicBezTo>
                  <a:cubicBezTo>
                    <a:pt x="1420" y="323"/>
                    <a:pt x="1777" y="372"/>
                    <a:pt x="2135" y="412"/>
                  </a:cubicBezTo>
                  <a:cubicBezTo>
                    <a:pt x="2494" y="450"/>
                    <a:pt x="2854" y="482"/>
                    <a:pt x="3216" y="496"/>
                  </a:cubicBezTo>
                  <a:cubicBezTo>
                    <a:pt x="3404" y="505"/>
                    <a:pt x="3592" y="511"/>
                    <a:pt x="3780" y="511"/>
                  </a:cubicBezTo>
                  <a:cubicBezTo>
                    <a:pt x="3955" y="511"/>
                    <a:pt x="4130" y="506"/>
                    <a:pt x="4307" y="494"/>
                  </a:cubicBezTo>
                  <a:cubicBezTo>
                    <a:pt x="3955" y="390"/>
                    <a:pt x="3600" y="315"/>
                    <a:pt x="3243" y="253"/>
                  </a:cubicBezTo>
                  <a:cubicBezTo>
                    <a:pt x="2887" y="187"/>
                    <a:pt x="2530" y="139"/>
                    <a:pt x="2171" y="98"/>
                  </a:cubicBezTo>
                  <a:cubicBezTo>
                    <a:pt x="1812" y="60"/>
                    <a:pt x="1452" y="29"/>
                    <a:pt x="1091" y="15"/>
                  </a:cubicBezTo>
                  <a:cubicBezTo>
                    <a:pt x="905" y="6"/>
                    <a:pt x="720" y="0"/>
                    <a:pt x="534" y="0"/>
                  </a:cubicBezTo>
                  <a:close/>
                </a:path>
              </a:pathLst>
            </a:custGeom>
            <a:solidFill>
              <a:srgbClr val="6E90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a:off x="1784750" y="4457400"/>
              <a:ext cx="573850" cy="481325"/>
            </a:xfrm>
            <a:custGeom>
              <a:avLst/>
              <a:gdLst/>
              <a:ahLst/>
              <a:cxnLst/>
              <a:rect l="l" t="t" r="r" b="b"/>
              <a:pathLst>
                <a:path w="22954" h="19253" extrusionOk="0">
                  <a:moveTo>
                    <a:pt x="9105" y="0"/>
                  </a:moveTo>
                  <a:cubicBezTo>
                    <a:pt x="5243" y="0"/>
                    <a:pt x="2799" y="5747"/>
                    <a:pt x="5014" y="8945"/>
                  </a:cubicBezTo>
                  <a:cubicBezTo>
                    <a:pt x="7230" y="12145"/>
                    <a:pt x="597" y="12299"/>
                    <a:pt x="156" y="15474"/>
                  </a:cubicBezTo>
                  <a:cubicBezTo>
                    <a:pt x="1" y="16591"/>
                    <a:pt x="184" y="17446"/>
                    <a:pt x="486" y="18092"/>
                  </a:cubicBezTo>
                  <a:cubicBezTo>
                    <a:pt x="1948" y="17717"/>
                    <a:pt x="3435" y="17491"/>
                    <a:pt x="4955" y="17413"/>
                  </a:cubicBezTo>
                  <a:cubicBezTo>
                    <a:pt x="5386" y="17392"/>
                    <a:pt x="5821" y="17380"/>
                    <a:pt x="6256" y="17380"/>
                  </a:cubicBezTo>
                  <a:cubicBezTo>
                    <a:pt x="7743" y="17380"/>
                    <a:pt x="9240" y="17521"/>
                    <a:pt x="10670" y="17910"/>
                  </a:cubicBezTo>
                  <a:cubicBezTo>
                    <a:pt x="11619" y="18169"/>
                    <a:pt x="12522" y="18571"/>
                    <a:pt x="13474" y="18831"/>
                  </a:cubicBezTo>
                  <a:cubicBezTo>
                    <a:pt x="14445" y="19094"/>
                    <a:pt x="15443" y="19253"/>
                    <a:pt x="16449" y="19253"/>
                  </a:cubicBezTo>
                  <a:cubicBezTo>
                    <a:pt x="16456" y="19253"/>
                    <a:pt x="16462" y="19253"/>
                    <a:pt x="16469" y="19253"/>
                  </a:cubicBezTo>
                  <a:cubicBezTo>
                    <a:pt x="18532" y="19251"/>
                    <a:pt x="20529" y="18597"/>
                    <a:pt x="22579" y="18522"/>
                  </a:cubicBezTo>
                  <a:cubicBezTo>
                    <a:pt x="22953" y="16977"/>
                    <a:pt x="22338" y="15442"/>
                    <a:pt x="21301" y="14918"/>
                  </a:cubicBezTo>
                  <a:cubicBezTo>
                    <a:pt x="20760" y="14645"/>
                    <a:pt x="20360" y="14562"/>
                    <a:pt x="20032" y="14562"/>
                  </a:cubicBezTo>
                  <a:cubicBezTo>
                    <a:pt x="19524" y="14562"/>
                    <a:pt x="19192" y="14761"/>
                    <a:pt x="18782" y="14761"/>
                  </a:cubicBezTo>
                  <a:cubicBezTo>
                    <a:pt x="18353" y="14761"/>
                    <a:pt x="17839" y="14543"/>
                    <a:pt x="16952" y="13650"/>
                  </a:cubicBezTo>
                  <a:cubicBezTo>
                    <a:pt x="14668" y="11352"/>
                    <a:pt x="20623" y="9"/>
                    <a:pt x="9109" y="0"/>
                  </a:cubicBezTo>
                  <a:cubicBezTo>
                    <a:pt x="9108" y="0"/>
                    <a:pt x="9107" y="0"/>
                    <a:pt x="9105" y="0"/>
                  </a:cubicBezTo>
                  <a:close/>
                </a:path>
              </a:pathLst>
            </a:custGeom>
            <a:solidFill>
              <a:srgbClr val="04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1772750" y="4755700"/>
              <a:ext cx="689750" cy="525825"/>
            </a:xfrm>
            <a:custGeom>
              <a:avLst/>
              <a:gdLst/>
              <a:ahLst/>
              <a:cxnLst/>
              <a:rect l="l" t="t" r="r" b="b"/>
              <a:pathLst>
                <a:path w="27590" h="21033" extrusionOk="0">
                  <a:moveTo>
                    <a:pt x="13677" y="1"/>
                  </a:moveTo>
                  <a:cubicBezTo>
                    <a:pt x="13623" y="1"/>
                    <a:pt x="13569" y="1"/>
                    <a:pt x="13516" y="2"/>
                  </a:cubicBezTo>
                  <a:cubicBezTo>
                    <a:pt x="11809" y="38"/>
                    <a:pt x="9977" y="383"/>
                    <a:pt x="8507" y="1430"/>
                  </a:cubicBezTo>
                  <a:cubicBezTo>
                    <a:pt x="5861" y="3316"/>
                    <a:pt x="3502" y="5069"/>
                    <a:pt x="1853" y="7963"/>
                  </a:cubicBezTo>
                  <a:cubicBezTo>
                    <a:pt x="1" y="11211"/>
                    <a:pt x="2158" y="16160"/>
                    <a:pt x="4531" y="19048"/>
                  </a:cubicBezTo>
                  <a:cubicBezTo>
                    <a:pt x="5120" y="19765"/>
                    <a:pt x="5831" y="20431"/>
                    <a:pt x="6622" y="21033"/>
                  </a:cubicBezTo>
                  <a:lnTo>
                    <a:pt x="27589" y="21033"/>
                  </a:lnTo>
                  <a:cubicBezTo>
                    <a:pt x="27005" y="16744"/>
                    <a:pt x="26448" y="13171"/>
                    <a:pt x="25147" y="8953"/>
                  </a:cubicBezTo>
                  <a:cubicBezTo>
                    <a:pt x="24130" y="5652"/>
                    <a:pt x="22399" y="3178"/>
                    <a:pt x="19636" y="1773"/>
                  </a:cubicBezTo>
                  <a:cubicBezTo>
                    <a:pt x="17927" y="904"/>
                    <a:pt x="15855" y="1"/>
                    <a:pt x="136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1941500" y="4456375"/>
              <a:ext cx="284650" cy="299400"/>
            </a:xfrm>
            <a:custGeom>
              <a:avLst/>
              <a:gdLst/>
              <a:ahLst/>
              <a:cxnLst/>
              <a:rect l="l" t="t" r="r" b="b"/>
              <a:pathLst>
                <a:path w="11386" h="11976" extrusionOk="0">
                  <a:moveTo>
                    <a:pt x="6937" y="1"/>
                  </a:moveTo>
                  <a:cubicBezTo>
                    <a:pt x="6199" y="1"/>
                    <a:pt x="5795" y="371"/>
                    <a:pt x="5795" y="371"/>
                  </a:cubicBezTo>
                  <a:cubicBezTo>
                    <a:pt x="5795" y="371"/>
                    <a:pt x="2295" y="651"/>
                    <a:pt x="1452" y="2751"/>
                  </a:cubicBezTo>
                  <a:cubicBezTo>
                    <a:pt x="1334" y="3049"/>
                    <a:pt x="1248" y="3337"/>
                    <a:pt x="1190" y="3616"/>
                  </a:cubicBezTo>
                  <a:cubicBezTo>
                    <a:pt x="1188" y="3624"/>
                    <a:pt x="1186" y="3630"/>
                    <a:pt x="1186" y="3637"/>
                  </a:cubicBezTo>
                  <a:cubicBezTo>
                    <a:pt x="1179" y="3680"/>
                    <a:pt x="1171" y="3725"/>
                    <a:pt x="1162" y="3768"/>
                  </a:cubicBezTo>
                  <a:cubicBezTo>
                    <a:pt x="963" y="4764"/>
                    <a:pt x="738" y="5735"/>
                    <a:pt x="472" y="6678"/>
                  </a:cubicBezTo>
                  <a:cubicBezTo>
                    <a:pt x="258" y="7182"/>
                    <a:pt x="0" y="8027"/>
                    <a:pt x="240" y="8943"/>
                  </a:cubicBezTo>
                  <a:cubicBezTo>
                    <a:pt x="703" y="10717"/>
                    <a:pt x="2835" y="11976"/>
                    <a:pt x="4617" y="11976"/>
                  </a:cubicBezTo>
                  <a:cubicBezTo>
                    <a:pt x="4965" y="11976"/>
                    <a:pt x="5299" y="11928"/>
                    <a:pt x="5605" y="11827"/>
                  </a:cubicBezTo>
                  <a:cubicBezTo>
                    <a:pt x="6860" y="11411"/>
                    <a:pt x="7115" y="10272"/>
                    <a:pt x="9015" y="9787"/>
                  </a:cubicBezTo>
                  <a:cubicBezTo>
                    <a:pt x="9734" y="9604"/>
                    <a:pt x="9968" y="9698"/>
                    <a:pt x="10318" y="9405"/>
                  </a:cubicBezTo>
                  <a:cubicBezTo>
                    <a:pt x="11386" y="8511"/>
                    <a:pt x="10893" y="6209"/>
                    <a:pt x="10754" y="5559"/>
                  </a:cubicBezTo>
                  <a:cubicBezTo>
                    <a:pt x="10616" y="4909"/>
                    <a:pt x="10420" y="4394"/>
                    <a:pt x="10271" y="4051"/>
                  </a:cubicBezTo>
                  <a:cubicBezTo>
                    <a:pt x="10528" y="3061"/>
                    <a:pt x="9992" y="1317"/>
                    <a:pt x="8363" y="414"/>
                  </a:cubicBezTo>
                  <a:cubicBezTo>
                    <a:pt x="7803" y="103"/>
                    <a:pt x="7324" y="1"/>
                    <a:pt x="6937" y="1"/>
                  </a:cubicBezTo>
                  <a:close/>
                </a:path>
              </a:pathLst>
            </a:custGeom>
            <a:solidFill>
              <a:srgbClr val="04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1974175" y="4518225"/>
              <a:ext cx="220975" cy="366850"/>
            </a:xfrm>
            <a:custGeom>
              <a:avLst/>
              <a:gdLst/>
              <a:ahLst/>
              <a:cxnLst/>
              <a:rect l="l" t="t" r="r" b="b"/>
              <a:pathLst>
                <a:path w="8839" h="14674" extrusionOk="0">
                  <a:moveTo>
                    <a:pt x="5404" y="1"/>
                  </a:moveTo>
                  <a:cubicBezTo>
                    <a:pt x="5404" y="1"/>
                    <a:pt x="5392" y="1713"/>
                    <a:pt x="3261" y="2734"/>
                  </a:cubicBezTo>
                  <a:cubicBezTo>
                    <a:pt x="2224" y="3229"/>
                    <a:pt x="2188" y="3704"/>
                    <a:pt x="2061" y="4445"/>
                  </a:cubicBezTo>
                  <a:cubicBezTo>
                    <a:pt x="2061" y="4445"/>
                    <a:pt x="1487" y="4029"/>
                    <a:pt x="985" y="4029"/>
                  </a:cubicBezTo>
                  <a:cubicBezTo>
                    <a:pt x="711" y="4029"/>
                    <a:pt x="458" y="4153"/>
                    <a:pt x="332" y="4536"/>
                  </a:cubicBezTo>
                  <a:cubicBezTo>
                    <a:pt x="0" y="5542"/>
                    <a:pt x="1305" y="6407"/>
                    <a:pt x="1940" y="6407"/>
                  </a:cubicBezTo>
                  <a:cubicBezTo>
                    <a:pt x="1947" y="6407"/>
                    <a:pt x="1954" y="6407"/>
                    <a:pt x="1961" y="6407"/>
                  </a:cubicBezTo>
                  <a:lnTo>
                    <a:pt x="1961" y="6407"/>
                  </a:lnTo>
                  <a:lnTo>
                    <a:pt x="1956" y="11345"/>
                  </a:lnTo>
                  <a:cubicBezTo>
                    <a:pt x="1956" y="11345"/>
                    <a:pt x="3185" y="14168"/>
                    <a:pt x="4915" y="14635"/>
                  </a:cubicBezTo>
                  <a:cubicBezTo>
                    <a:pt x="5012" y="14661"/>
                    <a:pt x="5107" y="14673"/>
                    <a:pt x="5199" y="14673"/>
                  </a:cubicBezTo>
                  <a:cubicBezTo>
                    <a:pt x="6734" y="14673"/>
                    <a:pt x="7465" y="11202"/>
                    <a:pt x="7465" y="11202"/>
                  </a:cubicBezTo>
                  <a:lnTo>
                    <a:pt x="6874" y="8699"/>
                  </a:lnTo>
                  <a:cubicBezTo>
                    <a:pt x="6874" y="8699"/>
                    <a:pt x="8828" y="7790"/>
                    <a:pt x="8833" y="5777"/>
                  </a:cubicBezTo>
                  <a:cubicBezTo>
                    <a:pt x="8838" y="3765"/>
                    <a:pt x="8489" y="2259"/>
                    <a:pt x="8489" y="2259"/>
                  </a:cubicBezTo>
                  <a:cubicBezTo>
                    <a:pt x="8489" y="2259"/>
                    <a:pt x="8292" y="672"/>
                    <a:pt x="5404" y="1"/>
                  </a:cubicBezTo>
                  <a:close/>
                </a:path>
              </a:pathLst>
            </a:custGeom>
            <a:solidFill>
              <a:srgbClr val="E27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2033450" y="4692175"/>
              <a:ext cx="118275" cy="69675"/>
            </a:xfrm>
            <a:custGeom>
              <a:avLst/>
              <a:gdLst/>
              <a:ahLst/>
              <a:cxnLst/>
              <a:rect l="l" t="t" r="r" b="b"/>
              <a:pathLst>
                <a:path w="4731" h="2787" extrusionOk="0">
                  <a:moveTo>
                    <a:pt x="0" y="1"/>
                  </a:moveTo>
                  <a:cubicBezTo>
                    <a:pt x="1" y="1"/>
                    <a:pt x="467" y="2787"/>
                    <a:pt x="3370" y="2787"/>
                  </a:cubicBezTo>
                  <a:cubicBezTo>
                    <a:pt x="3774" y="2787"/>
                    <a:pt x="4226" y="2733"/>
                    <a:pt x="4730" y="2609"/>
                  </a:cubicBezTo>
                  <a:lnTo>
                    <a:pt x="4510" y="1679"/>
                  </a:lnTo>
                  <a:cubicBezTo>
                    <a:pt x="4510" y="1679"/>
                    <a:pt x="4035" y="1833"/>
                    <a:pt x="3356" y="1833"/>
                  </a:cubicBezTo>
                  <a:cubicBezTo>
                    <a:pt x="2389" y="1833"/>
                    <a:pt x="1008" y="1520"/>
                    <a:pt x="0" y="1"/>
                  </a:cubicBezTo>
                  <a:close/>
                </a:path>
              </a:pathLst>
            </a:custGeom>
            <a:solidFill>
              <a:srgbClr val="C54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1991725" y="4635725"/>
              <a:ext cx="32950" cy="17450"/>
            </a:xfrm>
            <a:custGeom>
              <a:avLst/>
              <a:gdLst/>
              <a:ahLst/>
              <a:cxnLst/>
              <a:rect l="l" t="t" r="r" b="b"/>
              <a:pathLst>
                <a:path w="1318" h="698" extrusionOk="0">
                  <a:moveTo>
                    <a:pt x="119" y="1"/>
                  </a:moveTo>
                  <a:cubicBezTo>
                    <a:pt x="79" y="1"/>
                    <a:pt x="41" y="23"/>
                    <a:pt x="24" y="62"/>
                  </a:cubicBezTo>
                  <a:cubicBezTo>
                    <a:pt x="1" y="114"/>
                    <a:pt x="24" y="176"/>
                    <a:pt x="76" y="200"/>
                  </a:cubicBezTo>
                  <a:lnTo>
                    <a:pt x="1156" y="689"/>
                  </a:lnTo>
                  <a:cubicBezTo>
                    <a:pt x="1172" y="695"/>
                    <a:pt x="1190" y="698"/>
                    <a:pt x="1205" y="698"/>
                  </a:cubicBezTo>
                  <a:cubicBezTo>
                    <a:pt x="1243" y="695"/>
                    <a:pt x="1279" y="673"/>
                    <a:pt x="1294" y="636"/>
                  </a:cubicBezTo>
                  <a:cubicBezTo>
                    <a:pt x="1317" y="584"/>
                    <a:pt x="1294" y="522"/>
                    <a:pt x="1242" y="499"/>
                  </a:cubicBezTo>
                  <a:lnTo>
                    <a:pt x="161" y="10"/>
                  </a:lnTo>
                  <a:cubicBezTo>
                    <a:pt x="147" y="4"/>
                    <a:pt x="133" y="1"/>
                    <a:pt x="119" y="1"/>
                  </a:cubicBezTo>
                  <a:close/>
                </a:path>
              </a:pathLst>
            </a:custGeom>
            <a:solidFill>
              <a:srgbClr val="C54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2128400" y="4601300"/>
              <a:ext cx="24200" cy="50500"/>
            </a:xfrm>
            <a:custGeom>
              <a:avLst/>
              <a:gdLst/>
              <a:ahLst/>
              <a:cxnLst/>
              <a:rect l="l" t="t" r="r" b="b"/>
              <a:pathLst>
                <a:path w="968" h="2020" extrusionOk="0">
                  <a:moveTo>
                    <a:pt x="197" y="1"/>
                  </a:moveTo>
                  <a:cubicBezTo>
                    <a:pt x="178" y="1"/>
                    <a:pt x="159" y="6"/>
                    <a:pt x="141" y="16"/>
                  </a:cubicBezTo>
                  <a:cubicBezTo>
                    <a:pt x="93" y="46"/>
                    <a:pt x="79" y="111"/>
                    <a:pt x="109" y="159"/>
                  </a:cubicBezTo>
                  <a:cubicBezTo>
                    <a:pt x="360" y="561"/>
                    <a:pt x="754" y="1274"/>
                    <a:pt x="744" y="1469"/>
                  </a:cubicBezTo>
                  <a:cubicBezTo>
                    <a:pt x="736" y="1620"/>
                    <a:pt x="351" y="1766"/>
                    <a:pt x="93" y="1815"/>
                  </a:cubicBezTo>
                  <a:cubicBezTo>
                    <a:pt x="37" y="1826"/>
                    <a:pt x="0" y="1881"/>
                    <a:pt x="10" y="1937"/>
                  </a:cubicBezTo>
                  <a:cubicBezTo>
                    <a:pt x="21" y="1985"/>
                    <a:pt x="64" y="2020"/>
                    <a:pt x="112" y="2020"/>
                  </a:cubicBezTo>
                  <a:cubicBezTo>
                    <a:pt x="114" y="2020"/>
                    <a:pt x="116" y="2020"/>
                    <a:pt x="118" y="2019"/>
                  </a:cubicBezTo>
                  <a:cubicBezTo>
                    <a:pt x="124" y="2019"/>
                    <a:pt x="128" y="2018"/>
                    <a:pt x="133" y="2018"/>
                  </a:cubicBezTo>
                  <a:cubicBezTo>
                    <a:pt x="266" y="1992"/>
                    <a:pt x="931" y="1845"/>
                    <a:pt x="951" y="1480"/>
                  </a:cubicBezTo>
                  <a:cubicBezTo>
                    <a:pt x="968" y="1160"/>
                    <a:pt x="398" y="231"/>
                    <a:pt x="285" y="49"/>
                  </a:cubicBezTo>
                  <a:cubicBezTo>
                    <a:pt x="265" y="18"/>
                    <a:pt x="232" y="1"/>
                    <a:pt x="197" y="1"/>
                  </a:cubicBezTo>
                  <a:close/>
                </a:path>
              </a:pathLst>
            </a:custGeom>
            <a:solidFill>
              <a:srgbClr val="C54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2154700" y="4597375"/>
              <a:ext cx="15700" cy="16075"/>
            </a:xfrm>
            <a:custGeom>
              <a:avLst/>
              <a:gdLst/>
              <a:ahLst/>
              <a:cxnLst/>
              <a:rect l="l" t="t" r="r" b="b"/>
              <a:pathLst>
                <a:path w="628" h="643" extrusionOk="0">
                  <a:moveTo>
                    <a:pt x="307" y="0"/>
                  </a:moveTo>
                  <a:cubicBezTo>
                    <a:pt x="296" y="0"/>
                    <a:pt x="284" y="1"/>
                    <a:pt x="272" y="3"/>
                  </a:cubicBezTo>
                  <a:cubicBezTo>
                    <a:pt x="112" y="24"/>
                    <a:pt x="1" y="182"/>
                    <a:pt x="25" y="359"/>
                  </a:cubicBezTo>
                  <a:cubicBezTo>
                    <a:pt x="46" y="523"/>
                    <a:pt x="176" y="643"/>
                    <a:pt x="321" y="643"/>
                  </a:cubicBezTo>
                  <a:cubicBezTo>
                    <a:pt x="333" y="643"/>
                    <a:pt x="344" y="642"/>
                    <a:pt x="356" y="641"/>
                  </a:cubicBezTo>
                  <a:cubicBezTo>
                    <a:pt x="516" y="620"/>
                    <a:pt x="627" y="459"/>
                    <a:pt x="603" y="285"/>
                  </a:cubicBezTo>
                  <a:cubicBezTo>
                    <a:pt x="582" y="120"/>
                    <a:pt x="453"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2074875" y="4576800"/>
              <a:ext cx="34375" cy="12125"/>
            </a:xfrm>
            <a:custGeom>
              <a:avLst/>
              <a:gdLst/>
              <a:ahLst/>
              <a:cxnLst/>
              <a:rect l="l" t="t" r="r" b="b"/>
              <a:pathLst>
                <a:path w="1375" h="485" extrusionOk="0">
                  <a:moveTo>
                    <a:pt x="789" y="0"/>
                  </a:moveTo>
                  <a:cubicBezTo>
                    <a:pt x="557" y="0"/>
                    <a:pt x="281" y="67"/>
                    <a:pt x="41" y="307"/>
                  </a:cubicBezTo>
                  <a:cubicBezTo>
                    <a:pt x="1" y="348"/>
                    <a:pt x="1" y="413"/>
                    <a:pt x="41" y="454"/>
                  </a:cubicBezTo>
                  <a:cubicBezTo>
                    <a:pt x="61" y="474"/>
                    <a:pt x="88" y="484"/>
                    <a:pt x="115" y="484"/>
                  </a:cubicBezTo>
                  <a:cubicBezTo>
                    <a:pt x="117" y="484"/>
                    <a:pt x="118" y="484"/>
                    <a:pt x="119" y="484"/>
                  </a:cubicBezTo>
                  <a:cubicBezTo>
                    <a:pt x="144" y="483"/>
                    <a:pt x="168" y="473"/>
                    <a:pt x="187" y="454"/>
                  </a:cubicBezTo>
                  <a:cubicBezTo>
                    <a:pt x="379" y="263"/>
                    <a:pt x="604" y="210"/>
                    <a:pt x="794" y="210"/>
                  </a:cubicBezTo>
                  <a:cubicBezTo>
                    <a:pt x="1028" y="210"/>
                    <a:pt x="1210" y="290"/>
                    <a:pt x="1213" y="291"/>
                  </a:cubicBezTo>
                  <a:cubicBezTo>
                    <a:pt x="1227" y="298"/>
                    <a:pt x="1241" y="301"/>
                    <a:pt x="1256" y="301"/>
                  </a:cubicBezTo>
                  <a:cubicBezTo>
                    <a:pt x="1295" y="301"/>
                    <a:pt x="1333" y="278"/>
                    <a:pt x="1350" y="240"/>
                  </a:cubicBezTo>
                  <a:cubicBezTo>
                    <a:pt x="1374" y="188"/>
                    <a:pt x="1352" y="127"/>
                    <a:pt x="1300" y="103"/>
                  </a:cubicBezTo>
                  <a:cubicBezTo>
                    <a:pt x="1283" y="96"/>
                    <a:pt x="1067"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2145975" y="4568875"/>
              <a:ext cx="27025" cy="9800"/>
            </a:xfrm>
            <a:custGeom>
              <a:avLst/>
              <a:gdLst/>
              <a:ahLst/>
              <a:cxnLst/>
              <a:rect l="l" t="t" r="r" b="b"/>
              <a:pathLst>
                <a:path w="1081" h="392" extrusionOk="0">
                  <a:moveTo>
                    <a:pt x="609" y="0"/>
                  </a:moveTo>
                  <a:cubicBezTo>
                    <a:pt x="364" y="0"/>
                    <a:pt x="153" y="118"/>
                    <a:pt x="48" y="210"/>
                  </a:cubicBezTo>
                  <a:cubicBezTo>
                    <a:pt x="4" y="248"/>
                    <a:pt x="1" y="314"/>
                    <a:pt x="39" y="357"/>
                  </a:cubicBezTo>
                  <a:cubicBezTo>
                    <a:pt x="60" y="380"/>
                    <a:pt x="90" y="392"/>
                    <a:pt x="119" y="392"/>
                  </a:cubicBezTo>
                  <a:cubicBezTo>
                    <a:pt x="120" y="392"/>
                    <a:pt x="121" y="392"/>
                    <a:pt x="123" y="392"/>
                  </a:cubicBezTo>
                  <a:cubicBezTo>
                    <a:pt x="145" y="389"/>
                    <a:pt x="167" y="382"/>
                    <a:pt x="185" y="366"/>
                  </a:cubicBezTo>
                  <a:cubicBezTo>
                    <a:pt x="196" y="357"/>
                    <a:pt x="373" y="206"/>
                    <a:pt x="608" y="206"/>
                  </a:cubicBezTo>
                  <a:cubicBezTo>
                    <a:pt x="701" y="206"/>
                    <a:pt x="803" y="230"/>
                    <a:pt x="907" y="295"/>
                  </a:cubicBezTo>
                  <a:cubicBezTo>
                    <a:pt x="924" y="306"/>
                    <a:pt x="943" y="311"/>
                    <a:pt x="962" y="311"/>
                  </a:cubicBezTo>
                  <a:cubicBezTo>
                    <a:pt x="996" y="311"/>
                    <a:pt x="1030" y="294"/>
                    <a:pt x="1050" y="263"/>
                  </a:cubicBezTo>
                  <a:cubicBezTo>
                    <a:pt x="1080" y="215"/>
                    <a:pt x="1065" y="151"/>
                    <a:pt x="1017" y="120"/>
                  </a:cubicBezTo>
                  <a:cubicBezTo>
                    <a:pt x="879" y="33"/>
                    <a:pt x="739"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2106600" y="4665350"/>
              <a:ext cx="54375" cy="26650"/>
            </a:xfrm>
            <a:custGeom>
              <a:avLst/>
              <a:gdLst/>
              <a:ahLst/>
              <a:cxnLst/>
              <a:rect l="l" t="t" r="r" b="b"/>
              <a:pathLst>
                <a:path w="2175" h="1066" extrusionOk="0">
                  <a:moveTo>
                    <a:pt x="2043" y="0"/>
                  </a:moveTo>
                  <a:cubicBezTo>
                    <a:pt x="2043" y="0"/>
                    <a:pt x="1693" y="183"/>
                    <a:pt x="879" y="183"/>
                  </a:cubicBezTo>
                  <a:cubicBezTo>
                    <a:pt x="631" y="183"/>
                    <a:pt x="339" y="166"/>
                    <a:pt x="0" y="122"/>
                  </a:cubicBezTo>
                  <a:lnTo>
                    <a:pt x="0" y="122"/>
                  </a:lnTo>
                  <a:cubicBezTo>
                    <a:pt x="0" y="122"/>
                    <a:pt x="145" y="1066"/>
                    <a:pt x="1063" y="1066"/>
                  </a:cubicBezTo>
                  <a:cubicBezTo>
                    <a:pt x="1152" y="1066"/>
                    <a:pt x="1248" y="1057"/>
                    <a:pt x="1352" y="1037"/>
                  </a:cubicBezTo>
                  <a:cubicBezTo>
                    <a:pt x="2174" y="883"/>
                    <a:pt x="2043" y="0"/>
                    <a:pt x="2043" y="0"/>
                  </a:cubicBezTo>
                  <a:close/>
                </a:path>
              </a:pathLst>
            </a:custGeom>
            <a:solidFill>
              <a:srgbClr val="C54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2106625" y="4665900"/>
              <a:ext cx="49875" cy="11450"/>
            </a:xfrm>
            <a:custGeom>
              <a:avLst/>
              <a:gdLst/>
              <a:ahLst/>
              <a:cxnLst/>
              <a:rect l="l" t="t" r="r" b="b"/>
              <a:pathLst>
                <a:path w="1995" h="458" extrusionOk="0">
                  <a:moveTo>
                    <a:pt x="1994" y="0"/>
                  </a:moveTo>
                  <a:lnTo>
                    <a:pt x="1994" y="0"/>
                  </a:lnTo>
                  <a:cubicBezTo>
                    <a:pt x="1872" y="48"/>
                    <a:pt x="1519" y="161"/>
                    <a:pt x="880" y="161"/>
                  </a:cubicBezTo>
                  <a:cubicBezTo>
                    <a:pt x="693" y="161"/>
                    <a:pt x="482" y="152"/>
                    <a:pt x="246" y="128"/>
                  </a:cubicBezTo>
                  <a:cubicBezTo>
                    <a:pt x="167" y="121"/>
                    <a:pt x="85" y="112"/>
                    <a:pt x="0" y="101"/>
                  </a:cubicBezTo>
                  <a:lnTo>
                    <a:pt x="0" y="101"/>
                  </a:lnTo>
                  <a:cubicBezTo>
                    <a:pt x="0" y="101"/>
                    <a:pt x="18" y="222"/>
                    <a:pt x="85" y="378"/>
                  </a:cubicBezTo>
                  <a:cubicBezTo>
                    <a:pt x="194" y="401"/>
                    <a:pt x="504" y="458"/>
                    <a:pt x="853" y="458"/>
                  </a:cubicBezTo>
                  <a:cubicBezTo>
                    <a:pt x="980" y="458"/>
                    <a:pt x="1113" y="450"/>
                    <a:pt x="1243" y="431"/>
                  </a:cubicBezTo>
                  <a:cubicBezTo>
                    <a:pt x="1821" y="345"/>
                    <a:pt x="1949" y="236"/>
                    <a:pt x="1961" y="201"/>
                  </a:cubicBezTo>
                  <a:cubicBezTo>
                    <a:pt x="1973" y="168"/>
                    <a:pt x="1994" y="0"/>
                    <a:pt x="19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2094025" y="4607225"/>
              <a:ext cx="16125" cy="16550"/>
            </a:xfrm>
            <a:custGeom>
              <a:avLst/>
              <a:gdLst/>
              <a:ahLst/>
              <a:cxnLst/>
              <a:rect l="l" t="t" r="r" b="b"/>
              <a:pathLst>
                <a:path w="645" h="662" extrusionOk="0">
                  <a:moveTo>
                    <a:pt x="317" y="0"/>
                  </a:moveTo>
                  <a:cubicBezTo>
                    <a:pt x="305" y="0"/>
                    <a:pt x="292" y="1"/>
                    <a:pt x="280" y="3"/>
                  </a:cubicBezTo>
                  <a:cubicBezTo>
                    <a:pt x="115" y="24"/>
                    <a:pt x="1" y="188"/>
                    <a:pt x="25" y="370"/>
                  </a:cubicBezTo>
                  <a:cubicBezTo>
                    <a:pt x="46" y="538"/>
                    <a:pt x="179" y="662"/>
                    <a:pt x="330" y="662"/>
                  </a:cubicBezTo>
                  <a:cubicBezTo>
                    <a:pt x="342" y="662"/>
                    <a:pt x="354" y="661"/>
                    <a:pt x="366" y="659"/>
                  </a:cubicBezTo>
                  <a:cubicBezTo>
                    <a:pt x="531" y="639"/>
                    <a:pt x="645" y="474"/>
                    <a:pt x="622" y="292"/>
                  </a:cubicBezTo>
                  <a:cubicBezTo>
                    <a:pt x="599" y="124"/>
                    <a:pt x="467"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1927225" y="4341100"/>
              <a:ext cx="178550" cy="178575"/>
            </a:xfrm>
            <a:custGeom>
              <a:avLst/>
              <a:gdLst/>
              <a:ahLst/>
              <a:cxnLst/>
              <a:rect l="l" t="t" r="r" b="b"/>
              <a:pathLst>
                <a:path w="7142" h="7143" extrusionOk="0">
                  <a:moveTo>
                    <a:pt x="3572" y="1"/>
                  </a:moveTo>
                  <a:cubicBezTo>
                    <a:pt x="1599" y="1"/>
                    <a:pt x="0" y="1600"/>
                    <a:pt x="0" y="3571"/>
                  </a:cubicBezTo>
                  <a:cubicBezTo>
                    <a:pt x="0" y="5544"/>
                    <a:pt x="1599" y="7142"/>
                    <a:pt x="3572" y="7142"/>
                  </a:cubicBezTo>
                  <a:cubicBezTo>
                    <a:pt x="5543" y="7142"/>
                    <a:pt x="7142" y="5544"/>
                    <a:pt x="7142" y="3571"/>
                  </a:cubicBezTo>
                  <a:cubicBezTo>
                    <a:pt x="7142" y="1600"/>
                    <a:pt x="5543" y="1"/>
                    <a:pt x="3572" y="1"/>
                  </a:cubicBezTo>
                  <a:close/>
                </a:path>
              </a:pathLst>
            </a:custGeom>
            <a:solidFill>
              <a:srgbClr val="04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2208875" y="4245275"/>
              <a:ext cx="1170500" cy="1170500"/>
            </a:xfrm>
            <a:custGeom>
              <a:avLst/>
              <a:gdLst/>
              <a:ahLst/>
              <a:cxnLst/>
              <a:rect l="l" t="t" r="r" b="b"/>
              <a:pathLst>
                <a:path w="46820" h="46820" extrusionOk="0">
                  <a:moveTo>
                    <a:pt x="23410" y="1"/>
                  </a:moveTo>
                  <a:cubicBezTo>
                    <a:pt x="17201" y="1"/>
                    <a:pt x="11247" y="2467"/>
                    <a:pt x="6857" y="6857"/>
                  </a:cubicBezTo>
                  <a:cubicBezTo>
                    <a:pt x="2466" y="11248"/>
                    <a:pt x="0" y="17201"/>
                    <a:pt x="0" y="23410"/>
                  </a:cubicBezTo>
                  <a:cubicBezTo>
                    <a:pt x="0" y="29619"/>
                    <a:pt x="2466" y="35573"/>
                    <a:pt x="6857" y="39963"/>
                  </a:cubicBezTo>
                  <a:cubicBezTo>
                    <a:pt x="11247" y="44354"/>
                    <a:pt x="17201" y="46820"/>
                    <a:pt x="23410" y="46820"/>
                  </a:cubicBezTo>
                  <a:cubicBezTo>
                    <a:pt x="29619" y="46820"/>
                    <a:pt x="35572" y="44354"/>
                    <a:pt x="39963" y="39963"/>
                  </a:cubicBezTo>
                  <a:cubicBezTo>
                    <a:pt x="44353" y="35573"/>
                    <a:pt x="46819" y="29619"/>
                    <a:pt x="46819" y="23410"/>
                  </a:cubicBezTo>
                  <a:cubicBezTo>
                    <a:pt x="46819" y="17201"/>
                    <a:pt x="44353" y="11248"/>
                    <a:pt x="39963" y="6857"/>
                  </a:cubicBezTo>
                  <a:cubicBezTo>
                    <a:pt x="35572" y="2467"/>
                    <a:pt x="29619" y="1"/>
                    <a:pt x="234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222;p28"/>
            <p:cNvSpPr/>
            <p:nvPr/>
          </p:nvSpPr>
          <p:spPr>
            <a:xfrm>
              <a:off x="2879625" y="4487950"/>
              <a:ext cx="529825" cy="644950"/>
            </a:xfrm>
            <a:custGeom>
              <a:avLst/>
              <a:gdLst/>
              <a:ahLst/>
              <a:cxnLst/>
              <a:rect l="l" t="t" r="r" b="b"/>
              <a:pathLst>
                <a:path w="21193" h="25798" extrusionOk="0">
                  <a:moveTo>
                    <a:pt x="15561" y="1"/>
                  </a:moveTo>
                  <a:cubicBezTo>
                    <a:pt x="14458" y="246"/>
                    <a:pt x="13314" y="341"/>
                    <a:pt x="12194" y="477"/>
                  </a:cubicBezTo>
                  <a:cubicBezTo>
                    <a:pt x="11225" y="596"/>
                    <a:pt x="10252" y="751"/>
                    <a:pt x="9328" y="1075"/>
                  </a:cubicBezTo>
                  <a:cubicBezTo>
                    <a:pt x="8857" y="1240"/>
                    <a:pt x="8382" y="1447"/>
                    <a:pt x="7963" y="1722"/>
                  </a:cubicBezTo>
                  <a:cubicBezTo>
                    <a:pt x="7504" y="2022"/>
                    <a:pt x="7154" y="2453"/>
                    <a:pt x="6866" y="2916"/>
                  </a:cubicBezTo>
                  <a:cubicBezTo>
                    <a:pt x="6287" y="3850"/>
                    <a:pt x="5919" y="4907"/>
                    <a:pt x="5202" y="5753"/>
                  </a:cubicBezTo>
                  <a:cubicBezTo>
                    <a:pt x="4550" y="6523"/>
                    <a:pt x="3633" y="7028"/>
                    <a:pt x="2786" y="7552"/>
                  </a:cubicBezTo>
                  <a:cubicBezTo>
                    <a:pt x="1957" y="8063"/>
                    <a:pt x="1075" y="8626"/>
                    <a:pt x="567" y="9486"/>
                  </a:cubicBezTo>
                  <a:cubicBezTo>
                    <a:pt x="99" y="10279"/>
                    <a:pt x="0" y="11339"/>
                    <a:pt x="655" y="12057"/>
                  </a:cubicBezTo>
                  <a:cubicBezTo>
                    <a:pt x="1235" y="12693"/>
                    <a:pt x="2132" y="12979"/>
                    <a:pt x="2932" y="13226"/>
                  </a:cubicBezTo>
                  <a:cubicBezTo>
                    <a:pt x="3817" y="13498"/>
                    <a:pt x="4722" y="13724"/>
                    <a:pt x="5568" y="14105"/>
                  </a:cubicBezTo>
                  <a:cubicBezTo>
                    <a:pt x="6319" y="14442"/>
                    <a:pt x="6966" y="14927"/>
                    <a:pt x="7384" y="15648"/>
                  </a:cubicBezTo>
                  <a:cubicBezTo>
                    <a:pt x="7882" y="16507"/>
                    <a:pt x="8012" y="17506"/>
                    <a:pt x="8166" y="18470"/>
                  </a:cubicBezTo>
                  <a:cubicBezTo>
                    <a:pt x="8306" y="19337"/>
                    <a:pt x="8448" y="20250"/>
                    <a:pt x="8939" y="20998"/>
                  </a:cubicBezTo>
                  <a:cubicBezTo>
                    <a:pt x="9542" y="21918"/>
                    <a:pt x="10633" y="22358"/>
                    <a:pt x="11675" y="22562"/>
                  </a:cubicBezTo>
                  <a:cubicBezTo>
                    <a:pt x="12718" y="22766"/>
                    <a:pt x="13835" y="22776"/>
                    <a:pt x="14722" y="23441"/>
                  </a:cubicBezTo>
                  <a:cubicBezTo>
                    <a:pt x="15523" y="24042"/>
                    <a:pt x="16060" y="24981"/>
                    <a:pt x="16629" y="25798"/>
                  </a:cubicBezTo>
                  <a:cubicBezTo>
                    <a:pt x="17600" y="24185"/>
                    <a:pt x="18392" y="22426"/>
                    <a:pt x="18967" y="20543"/>
                  </a:cubicBezTo>
                  <a:cubicBezTo>
                    <a:pt x="21192" y="13262"/>
                    <a:pt x="19693" y="5734"/>
                    <a:pt x="155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2771375" y="4317250"/>
              <a:ext cx="252775" cy="203875"/>
            </a:xfrm>
            <a:custGeom>
              <a:avLst/>
              <a:gdLst/>
              <a:ahLst/>
              <a:cxnLst/>
              <a:rect l="l" t="t" r="r" b="b"/>
              <a:pathLst>
                <a:path w="10111" h="8155" extrusionOk="0">
                  <a:moveTo>
                    <a:pt x="2193" y="1"/>
                  </a:moveTo>
                  <a:cubicBezTo>
                    <a:pt x="1757" y="1"/>
                    <a:pt x="1325" y="110"/>
                    <a:pt x="928" y="310"/>
                  </a:cubicBezTo>
                  <a:cubicBezTo>
                    <a:pt x="519" y="514"/>
                    <a:pt x="135" y="826"/>
                    <a:pt x="62" y="1304"/>
                  </a:cubicBezTo>
                  <a:cubicBezTo>
                    <a:pt x="1" y="1718"/>
                    <a:pt x="157" y="2145"/>
                    <a:pt x="320" y="2517"/>
                  </a:cubicBezTo>
                  <a:cubicBezTo>
                    <a:pt x="685" y="3341"/>
                    <a:pt x="1281" y="4118"/>
                    <a:pt x="1414" y="5028"/>
                  </a:cubicBezTo>
                  <a:cubicBezTo>
                    <a:pt x="1483" y="5495"/>
                    <a:pt x="1414" y="5956"/>
                    <a:pt x="1429" y="6424"/>
                  </a:cubicBezTo>
                  <a:cubicBezTo>
                    <a:pt x="1448" y="6957"/>
                    <a:pt x="1738" y="7409"/>
                    <a:pt x="2161" y="7727"/>
                  </a:cubicBezTo>
                  <a:cubicBezTo>
                    <a:pt x="2532" y="8007"/>
                    <a:pt x="2999" y="8155"/>
                    <a:pt x="3460" y="8155"/>
                  </a:cubicBezTo>
                  <a:cubicBezTo>
                    <a:pt x="3870" y="8155"/>
                    <a:pt x="4276" y="8038"/>
                    <a:pt x="4606" y="7794"/>
                  </a:cubicBezTo>
                  <a:cubicBezTo>
                    <a:pt x="4706" y="7683"/>
                    <a:pt x="4812" y="7582"/>
                    <a:pt x="4923" y="7488"/>
                  </a:cubicBezTo>
                  <a:cubicBezTo>
                    <a:pt x="4927" y="7482"/>
                    <a:pt x="4932" y="7477"/>
                    <a:pt x="4937" y="7472"/>
                  </a:cubicBezTo>
                  <a:cubicBezTo>
                    <a:pt x="4960" y="7442"/>
                    <a:pt x="4988" y="7423"/>
                    <a:pt x="5017" y="7411"/>
                  </a:cubicBezTo>
                  <a:cubicBezTo>
                    <a:pt x="5683" y="6893"/>
                    <a:pt x="6510" y="6641"/>
                    <a:pt x="7325" y="6353"/>
                  </a:cubicBezTo>
                  <a:cubicBezTo>
                    <a:pt x="7877" y="6158"/>
                    <a:pt x="8432" y="5924"/>
                    <a:pt x="8883" y="5539"/>
                  </a:cubicBezTo>
                  <a:cubicBezTo>
                    <a:pt x="9313" y="5174"/>
                    <a:pt x="9736" y="4651"/>
                    <a:pt x="9951" y="4123"/>
                  </a:cubicBezTo>
                  <a:cubicBezTo>
                    <a:pt x="10051" y="3873"/>
                    <a:pt x="10111" y="3581"/>
                    <a:pt x="9959" y="3339"/>
                  </a:cubicBezTo>
                  <a:cubicBezTo>
                    <a:pt x="9820" y="3116"/>
                    <a:pt x="9563" y="2980"/>
                    <a:pt x="9326" y="2885"/>
                  </a:cubicBezTo>
                  <a:cubicBezTo>
                    <a:pt x="8655" y="2611"/>
                    <a:pt x="7916" y="2520"/>
                    <a:pt x="7210" y="2373"/>
                  </a:cubicBezTo>
                  <a:cubicBezTo>
                    <a:pt x="6736" y="2274"/>
                    <a:pt x="6293" y="2130"/>
                    <a:pt x="5868" y="1891"/>
                  </a:cubicBezTo>
                  <a:cubicBezTo>
                    <a:pt x="5356" y="1603"/>
                    <a:pt x="4894" y="1239"/>
                    <a:pt x="4413" y="900"/>
                  </a:cubicBezTo>
                  <a:cubicBezTo>
                    <a:pt x="3932" y="563"/>
                    <a:pt x="3426" y="240"/>
                    <a:pt x="2854" y="87"/>
                  </a:cubicBezTo>
                  <a:cubicBezTo>
                    <a:pt x="2635" y="29"/>
                    <a:pt x="2414" y="1"/>
                    <a:pt x="21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2245025" y="4287375"/>
              <a:ext cx="435175" cy="888900"/>
            </a:xfrm>
            <a:custGeom>
              <a:avLst/>
              <a:gdLst/>
              <a:ahLst/>
              <a:cxnLst/>
              <a:rect l="l" t="t" r="r" b="b"/>
              <a:pathLst>
                <a:path w="17407" h="35556" extrusionOk="0">
                  <a:moveTo>
                    <a:pt x="13246" y="0"/>
                  </a:moveTo>
                  <a:cubicBezTo>
                    <a:pt x="7288" y="2396"/>
                    <a:pt x="2361" y="7210"/>
                    <a:pt x="1" y="13623"/>
                  </a:cubicBezTo>
                  <a:cubicBezTo>
                    <a:pt x="102" y="13815"/>
                    <a:pt x="226" y="13994"/>
                    <a:pt x="375" y="14161"/>
                  </a:cubicBezTo>
                  <a:cubicBezTo>
                    <a:pt x="817" y="14650"/>
                    <a:pt x="1396" y="15000"/>
                    <a:pt x="1966" y="15320"/>
                  </a:cubicBezTo>
                  <a:cubicBezTo>
                    <a:pt x="3555" y="16212"/>
                    <a:pt x="8303" y="17170"/>
                    <a:pt x="6335" y="19922"/>
                  </a:cubicBezTo>
                  <a:cubicBezTo>
                    <a:pt x="5894" y="20538"/>
                    <a:pt x="5292" y="21015"/>
                    <a:pt x="4737" y="21523"/>
                  </a:cubicBezTo>
                  <a:cubicBezTo>
                    <a:pt x="4162" y="22050"/>
                    <a:pt x="3658" y="22681"/>
                    <a:pt x="3327" y="23391"/>
                  </a:cubicBezTo>
                  <a:cubicBezTo>
                    <a:pt x="3064" y="23954"/>
                    <a:pt x="2944" y="24577"/>
                    <a:pt x="3054" y="25194"/>
                  </a:cubicBezTo>
                  <a:cubicBezTo>
                    <a:pt x="3161" y="25793"/>
                    <a:pt x="3448" y="26341"/>
                    <a:pt x="3778" y="26848"/>
                  </a:cubicBezTo>
                  <a:cubicBezTo>
                    <a:pt x="4638" y="28167"/>
                    <a:pt x="5819" y="29243"/>
                    <a:pt x="6661" y="30572"/>
                  </a:cubicBezTo>
                  <a:cubicBezTo>
                    <a:pt x="7083" y="31240"/>
                    <a:pt x="7368" y="31968"/>
                    <a:pt x="7434" y="32760"/>
                  </a:cubicBezTo>
                  <a:cubicBezTo>
                    <a:pt x="7486" y="33391"/>
                    <a:pt x="7162" y="34034"/>
                    <a:pt x="7282" y="34655"/>
                  </a:cubicBezTo>
                  <a:cubicBezTo>
                    <a:pt x="7394" y="35236"/>
                    <a:pt x="8153" y="35542"/>
                    <a:pt x="8687" y="35555"/>
                  </a:cubicBezTo>
                  <a:cubicBezTo>
                    <a:pt x="8702" y="35555"/>
                    <a:pt x="8717" y="35555"/>
                    <a:pt x="8732" y="35555"/>
                  </a:cubicBezTo>
                  <a:cubicBezTo>
                    <a:pt x="9259" y="35555"/>
                    <a:pt x="9755" y="35310"/>
                    <a:pt x="10156" y="34982"/>
                  </a:cubicBezTo>
                  <a:cubicBezTo>
                    <a:pt x="10978" y="34306"/>
                    <a:pt x="11645" y="33171"/>
                    <a:pt x="11608" y="32082"/>
                  </a:cubicBezTo>
                  <a:cubicBezTo>
                    <a:pt x="11584" y="31373"/>
                    <a:pt x="11336" y="30631"/>
                    <a:pt x="11111" y="29965"/>
                  </a:cubicBezTo>
                  <a:cubicBezTo>
                    <a:pt x="10908" y="29364"/>
                    <a:pt x="10658" y="28776"/>
                    <a:pt x="10503" y="28160"/>
                  </a:cubicBezTo>
                  <a:cubicBezTo>
                    <a:pt x="10370" y="27627"/>
                    <a:pt x="10333" y="27075"/>
                    <a:pt x="10484" y="26541"/>
                  </a:cubicBezTo>
                  <a:cubicBezTo>
                    <a:pt x="10680" y="25854"/>
                    <a:pt x="11138" y="25270"/>
                    <a:pt x="11628" y="24765"/>
                  </a:cubicBezTo>
                  <a:cubicBezTo>
                    <a:pt x="12247" y="24130"/>
                    <a:pt x="13039" y="23617"/>
                    <a:pt x="13524" y="22859"/>
                  </a:cubicBezTo>
                  <a:cubicBezTo>
                    <a:pt x="13972" y="22160"/>
                    <a:pt x="13974" y="21238"/>
                    <a:pt x="13709" y="20468"/>
                  </a:cubicBezTo>
                  <a:cubicBezTo>
                    <a:pt x="13278" y="19211"/>
                    <a:pt x="11855" y="18306"/>
                    <a:pt x="12033" y="16853"/>
                  </a:cubicBezTo>
                  <a:cubicBezTo>
                    <a:pt x="12322" y="14482"/>
                    <a:pt x="15082" y="14281"/>
                    <a:pt x="16437" y="12770"/>
                  </a:cubicBezTo>
                  <a:cubicBezTo>
                    <a:pt x="17261" y="11852"/>
                    <a:pt x="17407" y="10266"/>
                    <a:pt x="16595" y="9299"/>
                  </a:cubicBezTo>
                  <a:cubicBezTo>
                    <a:pt x="16179" y="8803"/>
                    <a:pt x="15689" y="8387"/>
                    <a:pt x="15369" y="7813"/>
                  </a:cubicBezTo>
                  <a:cubicBezTo>
                    <a:pt x="14992" y="7134"/>
                    <a:pt x="14995" y="6453"/>
                    <a:pt x="15232" y="5732"/>
                  </a:cubicBezTo>
                  <a:cubicBezTo>
                    <a:pt x="15483" y="4966"/>
                    <a:pt x="15721" y="4264"/>
                    <a:pt x="15525" y="3455"/>
                  </a:cubicBezTo>
                  <a:cubicBezTo>
                    <a:pt x="15343" y="2701"/>
                    <a:pt x="14967" y="1995"/>
                    <a:pt x="14510" y="1372"/>
                  </a:cubicBezTo>
                  <a:cubicBezTo>
                    <a:pt x="14150" y="880"/>
                    <a:pt x="13723" y="409"/>
                    <a:pt x="132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2701000" y="4811775"/>
              <a:ext cx="310400" cy="453275"/>
            </a:xfrm>
            <a:custGeom>
              <a:avLst/>
              <a:gdLst/>
              <a:ahLst/>
              <a:cxnLst/>
              <a:rect l="l" t="t" r="r" b="b"/>
              <a:pathLst>
                <a:path w="12416" h="18131" extrusionOk="0">
                  <a:moveTo>
                    <a:pt x="2711" y="1"/>
                  </a:moveTo>
                  <a:cubicBezTo>
                    <a:pt x="2398" y="1"/>
                    <a:pt x="2082" y="64"/>
                    <a:pt x="1772" y="207"/>
                  </a:cubicBezTo>
                  <a:cubicBezTo>
                    <a:pt x="1275" y="436"/>
                    <a:pt x="814" y="814"/>
                    <a:pt x="455" y="1227"/>
                  </a:cubicBezTo>
                  <a:cubicBezTo>
                    <a:pt x="198" y="1525"/>
                    <a:pt x="1" y="1883"/>
                    <a:pt x="6" y="2285"/>
                  </a:cubicBezTo>
                  <a:cubicBezTo>
                    <a:pt x="15" y="3028"/>
                    <a:pt x="602" y="3689"/>
                    <a:pt x="1021" y="4252"/>
                  </a:cubicBezTo>
                  <a:cubicBezTo>
                    <a:pt x="1567" y="4988"/>
                    <a:pt x="2066" y="5746"/>
                    <a:pt x="2240" y="6664"/>
                  </a:cubicBezTo>
                  <a:cubicBezTo>
                    <a:pt x="2429" y="7662"/>
                    <a:pt x="2058" y="8487"/>
                    <a:pt x="1598" y="9347"/>
                  </a:cubicBezTo>
                  <a:cubicBezTo>
                    <a:pt x="1121" y="10241"/>
                    <a:pt x="754" y="11183"/>
                    <a:pt x="776" y="12212"/>
                  </a:cubicBezTo>
                  <a:cubicBezTo>
                    <a:pt x="813" y="13892"/>
                    <a:pt x="1953" y="15222"/>
                    <a:pt x="3265" y="16145"/>
                  </a:cubicBezTo>
                  <a:cubicBezTo>
                    <a:pt x="4377" y="16925"/>
                    <a:pt x="5627" y="17493"/>
                    <a:pt x="6910" y="17944"/>
                  </a:cubicBezTo>
                  <a:cubicBezTo>
                    <a:pt x="7447" y="18062"/>
                    <a:pt x="7998" y="18130"/>
                    <a:pt x="8543" y="18130"/>
                  </a:cubicBezTo>
                  <a:cubicBezTo>
                    <a:pt x="8987" y="18130"/>
                    <a:pt x="9426" y="18085"/>
                    <a:pt x="9851" y="17984"/>
                  </a:cubicBezTo>
                  <a:cubicBezTo>
                    <a:pt x="10482" y="17837"/>
                    <a:pt x="11105" y="17533"/>
                    <a:pt x="11477" y="16982"/>
                  </a:cubicBezTo>
                  <a:cubicBezTo>
                    <a:pt x="11912" y="16336"/>
                    <a:pt x="11910" y="15515"/>
                    <a:pt x="11759" y="14779"/>
                  </a:cubicBezTo>
                  <a:cubicBezTo>
                    <a:pt x="11570" y="13856"/>
                    <a:pt x="11284" y="12951"/>
                    <a:pt x="11423" y="11999"/>
                  </a:cubicBezTo>
                  <a:cubicBezTo>
                    <a:pt x="11543" y="11157"/>
                    <a:pt x="11895" y="10357"/>
                    <a:pt x="12120" y="9540"/>
                  </a:cubicBezTo>
                  <a:cubicBezTo>
                    <a:pt x="12416" y="8461"/>
                    <a:pt x="12398" y="7354"/>
                    <a:pt x="11925" y="6324"/>
                  </a:cubicBezTo>
                  <a:cubicBezTo>
                    <a:pt x="11476" y="5343"/>
                    <a:pt x="10622" y="4402"/>
                    <a:pt x="9509" y="4254"/>
                  </a:cubicBezTo>
                  <a:cubicBezTo>
                    <a:pt x="8925" y="4175"/>
                    <a:pt x="8330" y="4191"/>
                    <a:pt x="7767" y="3988"/>
                  </a:cubicBezTo>
                  <a:cubicBezTo>
                    <a:pt x="7253" y="3805"/>
                    <a:pt x="6857" y="3480"/>
                    <a:pt x="6543" y="3039"/>
                  </a:cubicBezTo>
                  <a:cubicBezTo>
                    <a:pt x="6200" y="2557"/>
                    <a:pt x="5926" y="2038"/>
                    <a:pt x="5531" y="1594"/>
                  </a:cubicBezTo>
                  <a:cubicBezTo>
                    <a:pt x="5198" y="1221"/>
                    <a:pt x="4831" y="874"/>
                    <a:pt x="4419" y="591"/>
                  </a:cubicBezTo>
                  <a:cubicBezTo>
                    <a:pt x="3901" y="234"/>
                    <a:pt x="3312" y="1"/>
                    <a:pt x="27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2885625" y="4328450"/>
              <a:ext cx="426250" cy="468050"/>
            </a:xfrm>
            <a:custGeom>
              <a:avLst/>
              <a:gdLst/>
              <a:ahLst/>
              <a:cxnLst/>
              <a:rect l="l" t="t" r="r" b="b"/>
              <a:pathLst>
                <a:path w="17050" h="18722" extrusionOk="0">
                  <a:moveTo>
                    <a:pt x="3565" y="0"/>
                  </a:moveTo>
                  <a:cubicBezTo>
                    <a:pt x="2738" y="0"/>
                    <a:pt x="2028" y="222"/>
                    <a:pt x="1480" y="665"/>
                  </a:cubicBezTo>
                  <a:cubicBezTo>
                    <a:pt x="346" y="1585"/>
                    <a:pt x="0" y="3383"/>
                    <a:pt x="519" y="5663"/>
                  </a:cubicBezTo>
                  <a:cubicBezTo>
                    <a:pt x="1038" y="7944"/>
                    <a:pt x="2379" y="10520"/>
                    <a:pt x="4247" y="12827"/>
                  </a:cubicBezTo>
                  <a:cubicBezTo>
                    <a:pt x="6116" y="15132"/>
                    <a:pt x="8358" y="16979"/>
                    <a:pt x="10481" y="17960"/>
                  </a:cubicBezTo>
                  <a:cubicBezTo>
                    <a:pt x="11580" y="18467"/>
                    <a:pt x="12600" y="18721"/>
                    <a:pt x="13485" y="18721"/>
                  </a:cubicBezTo>
                  <a:cubicBezTo>
                    <a:pt x="14312" y="18721"/>
                    <a:pt x="15022" y="18500"/>
                    <a:pt x="15569" y="18056"/>
                  </a:cubicBezTo>
                  <a:cubicBezTo>
                    <a:pt x="16704" y="17137"/>
                    <a:pt x="17050" y="15340"/>
                    <a:pt x="16531" y="13059"/>
                  </a:cubicBezTo>
                  <a:cubicBezTo>
                    <a:pt x="16012" y="10779"/>
                    <a:pt x="14671" y="8201"/>
                    <a:pt x="12803" y="5896"/>
                  </a:cubicBezTo>
                  <a:cubicBezTo>
                    <a:pt x="10934" y="3589"/>
                    <a:pt x="8692" y="1743"/>
                    <a:pt x="6569" y="761"/>
                  </a:cubicBezTo>
                  <a:cubicBezTo>
                    <a:pt x="5470" y="254"/>
                    <a:pt x="4450" y="0"/>
                    <a:pt x="3565" y="0"/>
                  </a:cubicBezTo>
                  <a:close/>
                </a:path>
              </a:pathLst>
            </a:custGeom>
            <a:solidFill>
              <a:srgbClr val="FFFFFF">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2169000" y="4893550"/>
              <a:ext cx="616900" cy="430650"/>
            </a:xfrm>
            <a:custGeom>
              <a:avLst/>
              <a:gdLst/>
              <a:ahLst/>
              <a:cxnLst/>
              <a:rect l="l" t="t" r="r" b="b"/>
              <a:pathLst>
                <a:path w="24676" h="17226" extrusionOk="0">
                  <a:moveTo>
                    <a:pt x="20507" y="1"/>
                  </a:moveTo>
                  <a:cubicBezTo>
                    <a:pt x="20423" y="1"/>
                    <a:pt x="20329" y="11"/>
                    <a:pt x="20222" y="31"/>
                  </a:cubicBezTo>
                  <a:cubicBezTo>
                    <a:pt x="19866" y="98"/>
                    <a:pt x="17385" y="1235"/>
                    <a:pt x="16595" y="2015"/>
                  </a:cubicBezTo>
                  <a:cubicBezTo>
                    <a:pt x="15547" y="3984"/>
                    <a:pt x="15207" y="6343"/>
                    <a:pt x="15138" y="8572"/>
                  </a:cubicBezTo>
                  <a:cubicBezTo>
                    <a:pt x="13019" y="10420"/>
                    <a:pt x="10783" y="12206"/>
                    <a:pt x="8176" y="13265"/>
                  </a:cubicBezTo>
                  <a:cubicBezTo>
                    <a:pt x="6772" y="13834"/>
                    <a:pt x="5240" y="14170"/>
                    <a:pt x="3728" y="14170"/>
                  </a:cubicBezTo>
                  <a:cubicBezTo>
                    <a:pt x="3040" y="14170"/>
                    <a:pt x="2356" y="14101"/>
                    <a:pt x="1691" y="13952"/>
                  </a:cubicBezTo>
                  <a:lnTo>
                    <a:pt x="1" y="17226"/>
                  </a:lnTo>
                  <a:lnTo>
                    <a:pt x="13686" y="17226"/>
                  </a:lnTo>
                  <a:cubicBezTo>
                    <a:pt x="15874" y="14983"/>
                    <a:pt x="17594" y="12659"/>
                    <a:pt x="18203" y="11892"/>
                  </a:cubicBezTo>
                  <a:cubicBezTo>
                    <a:pt x="18886" y="11835"/>
                    <a:pt x="19575" y="11753"/>
                    <a:pt x="20209" y="11496"/>
                  </a:cubicBezTo>
                  <a:cubicBezTo>
                    <a:pt x="20843" y="11240"/>
                    <a:pt x="21424" y="10783"/>
                    <a:pt x="21691" y="10153"/>
                  </a:cubicBezTo>
                  <a:cubicBezTo>
                    <a:pt x="22041" y="9329"/>
                    <a:pt x="21799" y="8434"/>
                    <a:pt x="21905" y="7577"/>
                  </a:cubicBezTo>
                  <a:cubicBezTo>
                    <a:pt x="21994" y="6858"/>
                    <a:pt x="22306" y="6126"/>
                    <a:pt x="22838" y="5623"/>
                  </a:cubicBezTo>
                  <a:cubicBezTo>
                    <a:pt x="23294" y="5192"/>
                    <a:pt x="23859" y="4741"/>
                    <a:pt x="24313" y="4327"/>
                  </a:cubicBezTo>
                  <a:cubicBezTo>
                    <a:pt x="24356" y="4289"/>
                    <a:pt x="24676" y="3718"/>
                    <a:pt x="24492" y="3353"/>
                  </a:cubicBezTo>
                  <a:cubicBezTo>
                    <a:pt x="24369" y="3114"/>
                    <a:pt x="24065" y="3042"/>
                    <a:pt x="23832" y="3042"/>
                  </a:cubicBezTo>
                  <a:cubicBezTo>
                    <a:pt x="23692" y="3042"/>
                    <a:pt x="23578" y="3068"/>
                    <a:pt x="23544" y="3099"/>
                  </a:cubicBezTo>
                  <a:cubicBezTo>
                    <a:pt x="23874" y="2796"/>
                    <a:pt x="24032" y="2310"/>
                    <a:pt x="23844" y="1915"/>
                  </a:cubicBezTo>
                  <a:cubicBezTo>
                    <a:pt x="23698" y="1604"/>
                    <a:pt x="23442" y="1453"/>
                    <a:pt x="23137" y="1453"/>
                  </a:cubicBezTo>
                  <a:cubicBezTo>
                    <a:pt x="23043" y="1453"/>
                    <a:pt x="22944" y="1467"/>
                    <a:pt x="22843" y="1496"/>
                  </a:cubicBezTo>
                  <a:cubicBezTo>
                    <a:pt x="22942" y="1006"/>
                    <a:pt x="22919" y="618"/>
                    <a:pt x="22465" y="426"/>
                  </a:cubicBezTo>
                  <a:cubicBezTo>
                    <a:pt x="22272" y="344"/>
                    <a:pt x="22124" y="310"/>
                    <a:pt x="21991" y="310"/>
                  </a:cubicBezTo>
                  <a:cubicBezTo>
                    <a:pt x="21743" y="310"/>
                    <a:pt x="21551" y="429"/>
                    <a:pt x="21224" y="576"/>
                  </a:cubicBezTo>
                  <a:cubicBezTo>
                    <a:pt x="21033" y="185"/>
                    <a:pt x="20864" y="1"/>
                    <a:pt x="20507" y="1"/>
                  </a:cubicBezTo>
                  <a:close/>
                </a:path>
              </a:pathLst>
            </a:custGeom>
            <a:solidFill>
              <a:srgbClr val="E279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2168975" y="5261900"/>
              <a:ext cx="32200" cy="62325"/>
            </a:xfrm>
            <a:custGeom>
              <a:avLst/>
              <a:gdLst/>
              <a:ahLst/>
              <a:cxnLst/>
              <a:rect l="l" t="t" r="r" b="b"/>
              <a:pathLst>
                <a:path w="1288" h="2493" extrusionOk="0">
                  <a:moveTo>
                    <a:pt x="1287" y="0"/>
                  </a:moveTo>
                  <a:lnTo>
                    <a:pt x="1" y="2493"/>
                  </a:lnTo>
                  <a:lnTo>
                    <a:pt x="470" y="2493"/>
                  </a:lnTo>
                  <a:cubicBezTo>
                    <a:pt x="742" y="1663"/>
                    <a:pt x="1015" y="831"/>
                    <a:pt x="1287" y="0"/>
                  </a:cubicBezTo>
                  <a:close/>
                </a:path>
              </a:pathLst>
            </a:custGeom>
            <a:solidFill>
              <a:srgbClr val="C54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2609350" y="4897525"/>
              <a:ext cx="166075" cy="120050"/>
            </a:xfrm>
            <a:custGeom>
              <a:avLst/>
              <a:gdLst/>
              <a:ahLst/>
              <a:cxnLst/>
              <a:rect l="l" t="t" r="r" b="b"/>
              <a:pathLst>
                <a:path w="6643" h="4802" extrusionOk="0">
                  <a:moveTo>
                    <a:pt x="3331" y="0"/>
                  </a:moveTo>
                  <a:cubicBezTo>
                    <a:pt x="2148" y="1030"/>
                    <a:pt x="108" y="2345"/>
                    <a:pt x="0" y="2968"/>
                  </a:cubicBezTo>
                  <a:cubicBezTo>
                    <a:pt x="315" y="2195"/>
                    <a:pt x="3610" y="419"/>
                    <a:pt x="3610" y="419"/>
                  </a:cubicBezTo>
                  <a:cubicBezTo>
                    <a:pt x="3520" y="233"/>
                    <a:pt x="3434" y="94"/>
                    <a:pt x="3331" y="0"/>
                  </a:cubicBezTo>
                  <a:close/>
                  <a:moveTo>
                    <a:pt x="6215" y="2884"/>
                  </a:moveTo>
                  <a:cubicBezTo>
                    <a:pt x="6077" y="2884"/>
                    <a:pt x="5964" y="2909"/>
                    <a:pt x="5930" y="2941"/>
                  </a:cubicBezTo>
                  <a:lnTo>
                    <a:pt x="6643" y="2976"/>
                  </a:lnTo>
                  <a:cubicBezTo>
                    <a:pt x="6509" y="2908"/>
                    <a:pt x="6350" y="2884"/>
                    <a:pt x="6215" y="2884"/>
                  </a:cubicBezTo>
                  <a:close/>
                  <a:moveTo>
                    <a:pt x="5215" y="600"/>
                  </a:moveTo>
                  <a:cubicBezTo>
                    <a:pt x="4756" y="2017"/>
                    <a:pt x="2521" y="2395"/>
                    <a:pt x="2033" y="4000"/>
                  </a:cubicBezTo>
                  <a:cubicBezTo>
                    <a:pt x="2378" y="3284"/>
                    <a:pt x="5229" y="1338"/>
                    <a:pt x="5229" y="1338"/>
                  </a:cubicBezTo>
                  <a:cubicBezTo>
                    <a:pt x="5287" y="1051"/>
                    <a:pt x="5302" y="799"/>
                    <a:pt x="5215" y="600"/>
                  </a:cubicBezTo>
                  <a:close/>
                  <a:moveTo>
                    <a:pt x="6311" y="2104"/>
                  </a:moveTo>
                  <a:lnTo>
                    <a:pt x="6311" y="2104"/>
                  </a:lnTo>
                  <a:cubicBezTo>
                    <a:pt x="5418" y="3111"/>
                    <a:pt x="3712" y="4000"/>
                    <a:pt x="3639" y="4801"/>
                  </a:cubicBezTo>
                  <a:cubicBezTo>
                    <a:pt x="4384" y="3970"/>
                    <a:pt x="5930" y="2940"/>
                    <a:pt x="5930" y="2940"/>
                  </a:cubicBezTo>
                  <a:cubicBezTo>
                    <a:pt x="6169" y="2722"/>
                    <a:pt x="6316" y="2410"/>
                    <a:pt x="6311" y="2104"/>
                  </a:cubicBezTo>
                  <a:close/>
                </a:path>
              </a:pathLst>
            </a:custGeom>
            <a:solidFill>
              <a:srgbClr val="C549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1826125" y="4999275"/>
              <a:ext cx="419075" cy="326750"/>
            </a:xfrm>
            <a:custGeom>
              <a:avLst/>
              <a:gdLst/>
              <a:ahLst/>
              <a:cxnLst/>
              <a:rect l="l" t="t" r="r" b="b"/>
              <a:pathLst>
                <a:path w="16763" h="13070" extrusionOk="0">
                  <a:moveTo>
                    <a:pt x="2210" y="0"/>
                  </a:moveTo>
                  <a:cubicBezTo>
                    <a:pt x="371" y="2415"/>
                    <a:pt x="1" y="6329"/>
                    <a:pt x="981" y="9201"/>
                  </a:cubicBezTo>
                  <a:cubicBezTo>
                    <a:pt x="1475" y="10647"/>
                    <a:pt x="2199" y="11927"/>
                    <a:pt x="3091" y="13070"/>
                  </a:cubicBezTo>
                  <a:lnTo>
                    <a:pt x="15064" y="13070"/>
                  </a:lnTo>
                  <a:lnTo>
                    <a:pt x="16762" y="9779"/>
                  </a:lnTo>
                  <a:cubicBezTo>
                    <a:pt x="14781" y="7509"/>
                    <a:pt x="12759" y="5690"/>
                    <a:pt x="10321" y="3915"/>
                  </a:cubicBezTo>
                  <a:cubicBezTo>
                    <a:pt x="7883" y="2140"/>
                    <a:pt x="5223" y="108"/>
                    <a:pt x="221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1859175" y="5251525"/>
              <a:ext cx="74350" cy="74500"/>
            </a:xfrm>
            <a:custGeom>
              <a:avLst/>
              <a:gdLst/>
              <a:ahLst/>
              <a:cxnLst/>
              <a:rect l="l" t="t" r="r" b="b"/>
              <a:pathLst>
                <a:path w="2974" h="2980" extrusionOk="0">
                  <a:moveTo>
                    <a:pt x="1" y="0"/>
                  </a:moveTo>
                  <a:lnTo>
                    <a:pt x="1" y="0"/>
                  </a:lnTo>
                  <a:cubicBezTo>
                    <a:pt x="465" y="1089"/>
                    <a:pt x="1064" y="2076"/>
                    <a:pt x="1770" y="2980"/>
                  </a:cubicBezTo>
                  <a:lnTo>
                    <a:pt x="2974" y="2980"/>
                  </a:lnTo>
                  <a:cubicBezTo>
                    <a:pt x="1867" y="2104"/>
                    <a:pt x="862" y="1105"/>
                    <a:pt x="1"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8"/>
          <p:cNvSpPr/>
          <p:nvPr/>
        </p:nvSpPr>
        <p:spPr>
          <a:xfrm flipH="1">
            <a:off x="5616403" y="3137350"/>
            <a:ext cx="3510297" cy="1875555"/>
          </a:xfrm>
          <a:custGeom>
            <a:avLst/>
            <a:gdLst/>
            <a:ahLst/>
            <a:cxnLst/>
            <a:rect l="l" t="t" r="r" b="b"/>
            <a:pathLst>
              <a:path w="69590" h="37182" extrusionOk="0">
                <a:moveTo>
                  <a:pt x="5273" y="0"/>
                </a:moveTo>
                <a:cubicBezTo>
                  <a:pt x="3453" y="0"/>
                  <a:pt x="1633" y="440"/>
                  <a:pt x="1" y="1399"/>
                </a:cubicBezTo>
                <a:lnTo>
                  <a:pt x="1" y="37182"/>
                </a:lnTo>
                <a:lnTo>
                  <a:pt x="69560" y="37182"/>
                </a:lnTo>
                <a:cubicBezTo>
                  <a:pt x="69590" y="34431"/>
                  <a:pt x="67140" y="32379"/>
                  <a:pt x="64611" y="32379"/>
                </a:cubicBezTo>
                <a:cubicBezTo>
                  <a:pt x="63841" y="32379"/>
                  <a:pt x="63065" y="32568"/>
                  <a:pt x="62348" y="32986"/>
                </a:cubicBezTo>
                <a:cubicBezTo>
                  <a:pt x="61399" y="29718"/>
                  <a:pt x="58205" y="27928"/>
                  <a:pt x="55047" y="27928"/>
                </a:cubicBezTo>
                <a:cubicBezTo>
                  <a:pt x="52649" y="27928"/>
                  <a:pt x="50272" y="28959"/>
                  <a:pt x="48913" y="31157"/>
                </a:cubicBezTo>
                <a:cubicBezTo>
                  <a:pt x="47477" y="27690"/>
                  <a:pt x="43846" y="25287"/>
                  <a:pt x="40010" y="25287"/>
                </a:cubicBezTo>
                <a:cubicBezTo>
                  <a:pt x="39422" y="25287"/>
                  <a:pt x="38829" y="25343"/>
                  <a:pt x="38239" y="25461"/>
                </a:cubicBezTo>
                <a:cubicBezTo>
                  <a:pt x="38437" y="19795"/>
                  <a:pt x="34097" y="15006"/>
                  <a:pt x="28559" y="14544"/>
                </a:cubicBezTo>
                <a:cubicBezTo>
                  <a:pt x="29407" y="9697"/>
                  <a:pt x="25146" y="5907"/>
                  <a:pt x="20840" y="5907"/>
                </a:cubicBezTo>
                <a:cubicBezTo>
                  <a:pt x="19232" y="5907"/>
                  <a:pt x="17618" y="6435"/>
                  <a:pt x="16261" y="7634"/>
                </a:cubicBezTo>
                <a:cubicBezTo>
                  <a:pt x="14805" y="3010"/>
                  <a:pt x="10035" y="0"/>
                  <a:pt x="52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8"/>
          <p:cNvGrpSpPr/>
          <p:nvPr/>
        </p:nvGrpSpPr>
        <p:grpSpPr>
          <a:xfrm>
            <a:off x="5090905" y="3137339"/>
            <a:ext cx="4053093" cy="2006045"/>
            <a:chOff x="5090905" y="3137339"/>
            <a:chExt cx="4053093" cy="2006045"/>
          </a:xfrm>
        </p:grpSpPr>
        <p:sp>
          <p:nvSpPr>
            <p:cNvPr id="234" name="Google Shape;234;p28"/>
            <p:cNvSpPr/>
            <p:nvPr/>
          </p:nvSpPr>
          <p:spPr>
            <a:xfrm flipH="1">
              <a:off x="6814464" y="4302904"/>
              <a:ext cx="222312" cy="341315"/>
            </a:xfrm>
            <a:custGeom>
              <a:avLst/>
              <a:gdLst/>
              <a:ahLst/>
              <a:cxnLst/>
              <a:rect l="l" t="t" r="r" b="b"/>
              <a:pathLst>
                <a:path w="4448" h="6829" extrusionOk="0">
                  <a:moveTo>
                    <a:pt x="634" y="6093"/>
                  </a:moveTo>
                  <a:cubicBezTo>
                    <a:pt x="634" y="6093"/>
                    <a:pt x="1183" y="5902"/>
                    <a:pt x="1310" y="5267"/>
                  </a:cubicBezTo>
                  <a:cubicBezTo>
                    <a:pt x="1437" y="4633"/>
                    <a:pt x="1553" y="2775"/>
                    <a:pt x="1585" y="2510"/>
                  </a:cubicBezTo>
                  <a:cubicBezTo>
                    <a:pt x="1616" y="2245"/>
                    <a:pt x="1352" y="2087"/>
                    <a:pt x="1077" y="1802"/>
                  </a:cubicBezTo>
                  <a:cubicBezTo>
                    <a:pt x="930" y="1647"/>
                    <a:pt x="97" y="372"/>
                    <a:pt x="317" y="235"/>
                  </a:cubicBezTo>
                  <a:cubicBezTo>
                    <a:pt x="485" y="128"/>
                    <a:pt x="1003" y="1060"/>
                    <a:pt x="1278" y="1282"/>
                  </a:cubicBezTo>
                  <a:cubicBezTo>
                    <a:pt x="1553" y="1504"/>
                    <a:pt x="1658" y="1600"/>
                    <a:pt x="1711" y="1293"/>
                  </a:cubicBezTo>
                  <a:cubicBezTo>
                    <a:pt x="1764" y="987"/>
                    <a:pt x="1774" y="255"/>
                    <a:pt x="1838" y="202"/>
                  </a:cubicBezTo>
                  <a:cubicBezTo>
                    <a:pt x="1902" y="148"/>
                    <a:pt x="2504" y="1"/>
                    <a:pt x="2672" y="171"/>
                  </a:cubicBezTo>
                  <a:cubicBezTo>
                    <a:pt x="2842" y="340"/>
                    <a:pt x="2651" y="1081"/>
                    <a:pt x="2662" y="1568"/>
                  </a:cubicBezTo>
                  <a:cubicBezTo>
                    <a:pt x="2672" y="2054"/>
                    <a:pt x="2651" y="2161"/>
                    <a:pt x="2778" y="2161"/>
                  </a:cubicBezTo>
                  <a:cubicBezTo>
                    <a:pt x="2905" y="2161"/>
                    <a:pt x="3200" y="1758"/>
                    <a:pt x="3506" y="1367"/>
                  </a:cubicBezTo>
                  <a:cubicBezTo>
                    <a:pt x="3813" y="974"/>
                    <a:pt x="3855" y="510"/>
                    <a:pt x="4098" y="510"/>
                  </a:cubicBezTo>
                  <a:cubicBezTo>
                    <a:pt x="4341" y="510"/>
                    <a:pt x="4447" y="859"/>
                    <a:pt x="4067" y="1547"/>
                  </a:cubicBezTo>
                  <a:cubicBezTo>
                    <a:pt x="3687" y="2235"/>
                    <a:pt x="3022" y="2806"/>
                    <a:pt x="2915" y="3007"/>
                  </a:cubicBezTo>
                  <a:cubicBezTo>
                    <a:pt x="2810" y="3209"/>
                    <a:pt x="2852" y="3907"/>
                    <a:pt x="2894" y="4881"/>
                  </a:cubicBezTo>
                  <a:cubicBezTo>
                    <a:pt x="2937" y="5854"/>
                    <a:pt x="3033" y="6035"/>
                    <a:pt x="3180" y="6226"/>
                  </a:cubicBezTo>
                  <a:cubicBezTo>
                    <a:pt x="3329" y="6416"/>
                    <a:pt x="3782" y="6564"/>
                    <a:pt x="3729" y="6669"/>
                  </a:cubicBezTo>
                  <a:cubicBezTo>
                    <a:pt x="3677" y="6776"/>
                    <a:pt x="2747" y="6669"/>
                    <a:pt x="2525" y="6627"/>
                  </a:cubicBezTo>
                  <a:cubicBezTo>
                    <a:pt x="2303" y="6584"/>
                    <a:pt x="2271" y="6700"/>
                    <a:pt x="2040" y="6743"/>
                  </a:cubicBezTo>
                  <a:cubicBezTo>
                    <a:pt x="1807" y="6787"/>
                    <a:pt x="1279" y="6828"/>
                    <a:pt x="1332" y="6616"/>
                  </a:cubicBezTo>
                  <a:cubicBezTo>
                    <a:pt x="1386" y="6404"/>
                    <a:pt x="788" y="6504"/>
                    <a:pt x="395" y="6504"/>
                  </a:cubicBezTo>
                  <a:cubicBezTo>
                    <a:pt x="0" y="6506"/>
                    <a:pt x="274" y="6205"/>
                    <a:pt x="634" y="60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flipH="1">
              <a:off x="6814514" y="4306652"/>
              <a:ext cx="217364" cy="337666"/>
            </a:xfrm>
            <a:custGeom>
              <a:avLst/>
              <a:gdLst/>
              <a:ahLst/>
              <a:cxnLst/>
              <a:rect l="l" t="t" r="r" b="b"/>
              <a:pathLst>
                <a:path w="4349" h="6756" extrusionOk="0">
                  <a:moveTo>
                    <a:pt x="2046" y="40"/>
                  </a:moveTo>
                  <a:cubicBezTo>
                    <a:pt x="2046" y="40"/>
                    <a:pt x="2332" y="263"/>
                    <a:pt x="2301" y="898"/>
                  </a:cubicBezTo>
                  <a:cubicBezTo>
                    <a:pt x="2270" y="1533"/>
                    <a:pt x="2406" y="3406"/>
                    <a:pt x="2449" y="4549"/>
                  </a:cubicBezTo>
                  <a:cubicBezTo>
                    <a:pt x="2491" y="5694"/>
                    <a:pt x="2639" y="5873"/>
                    <a:pt x="2765" y="6064"/>
                  </a:cubicBezTo>
                  <a:cubicBezTo>
                    <a:pt x="2893" y="6255"/>
                    <a:pt x="2564" y="6255"/>
                    <a:pt x="2354" y="6032"/>
                  </a:cubicBezTo>
                  <a:cubicBezTo>
                    <a:pt x="2142" y="5810"/>
                    <a:pt x="2101" y="5736"/>
                    <a:pt x="1815" y="5948"/>
                  </a:cubicBezTo>
                  <a:cubicBezTo>
                    <a:pt x="1530" y="6159"/>
                    <a:pt x="1330" y="6244"/>
                    <a:pt x="1488" y="5979"/>
                  </a:cubicBezTo>
                  <a:cubicBezTo>
                    <a:pt x="1647" y="5715"/>
                    <a:pt x="1752" y="5354"/>
                    <a:pt x="1519" y="5609"/>
                  </a:cubicBezTo>
                  <a:cubicBezTo>
                    <a:pt x="1286" y="5863"/>
                    <a:pt x="1034" y="6032"/>
                    <a:pt x="516" y="6213"/>
                  </a:cubicBezTo>
                  <a:cubicBezTo>
                    <a:pt x="376" y="6261"/>
                    <a:pt x="236" y="6297"/>
                    <a:pt x="106" y="6324"/>
                  </a:cubicBezTo>
                  <a:cubicBezTo>
                    <a:pt x="91" y="6387"/>
                    <a:pt x="143" y="6432"/>
                    <a:pt x="295" y="6432"/>
                  </a:cubicBezTo>
                  <a:cubicBezTo>
                    <a:pt x="688" y="6432"/>
                    <a:pt x="1285" y="6331"/>
                    <a:pt x="1232" y="6543"/>
                  </a:cubicBezTo>
                  <a:cubicBezTo>
                    <a:pt x="1180" y="6755"/>
                    <a:pt x="1707" y="6714"/>
                    <a:pt x="1940" y="6671"/>
                  </a:cubicBezTo>
                  <a:cubicBezTo>
                    <a:pt x="2172" y="6629"/>
                    <a:pt x="2204" y="6512"/>
                    <a:pt x="2426" y="6554"/>
                  </a:cubicBezTo>
                  <a:cubicBezTo>
                    <a:pt x="2647" y="6597"/>
                    <a:pt x="3576" y="6702"/>
                    <a:pt x="3630" y="6597"/>
                  </a:cubicBezTo>
                  <a:cubicBezTo>
                    <a:pt x="3683" y="6490"/>
                    <a:pt x="3229" y="6342"/>
                    <a:pt x="3081" y="6153"/>
                  </a:cubicBezTo>
                  <a:cubicBezTo>
                    <a:pt x="2933" y="5962"/>
                    <a:pt x="2838" y="5783"/>
                    <a:pt x="2795" y="4808"/>
                  </a:cubicBezTo>
                  <a:cubicBezTo>
                    <a:pt x="2753" y="3834"/>
                    <a:pt x="2711" y="3136"/>
                    <a:pt x="2816" y="2935"/>
                  </a:cubicBezTo>
                  <a:cubicBezTo>
                    <a:pt x="2921" y="2733"/>
                    <a:pt x="3587" y="2162"/>
                    <a:pt x="3968" y="1474"/>
                  </a:cubicBezTo>
                  <a:cubicBezTo>
                    <a:pt x="4348" y="786"/>
                    <a:pt x="4243" y="437"/>
                    <a:pt x="3999" y="437"/>
                  </a:cubicBezTo>
                  <a:cubicBezTo>
                    <a:pt x="3756" y="437"/>
                    <a:pt x="3714" y="903"/>
                    <a:pt x="3407" y="1294"/>
                  </a:cubicBezTo>
                  <a:cubicBezTo>
                    <a:pt x="3101" y="1686"/>
                    <a:pt x="2805" y="2088"/>
                    <a:pt x="2678" y="2088"/>
                  </a:cubicBezTo>
                  <a:cubicBezTo>
                    <a:pt x="2551" y="2088"/>
                    <a:pt x="2573" y="1982"/>
                    <a:pt x="2563" y="1495"/>
                  </a:cubicBezTo>
                  <a:cubicBezTo>
                    <a:pt x="2552" y="1008"/>
                    <a:pt x="2742" y="267"/>
                    <a:pt x="2573" y="98"/>
                  </a:cubicBezTo>
                  <a:cubicBezTo>
                    <a:pt x="2478" y="1"/>
                    <a:pt x="2242" y="8"/>
                    <a:pt x="2046" y="40"/>
                  </a:cubicBezTo>
                  <a:close/>
                  <a:moveTo>
                    <a:pt x="1481" y="2317"/>
                  </a:moveTo>
                  <a:lnTo>
                    <a:pt x="1481" y="2317"/>
                  </a:lnTo>
                  <a:cubicBezTo>
                    <a:pt x="1481" y="2317"/>
                    <a:pt x="1375" y="1808"/>
                    <a:pt x="1087" y="1491"/>
                  </a:cubicBezTo>
                  <a:cubicBezTo>
                    <a:pt x="799" y="1173"/>
                    <a:pt x="220" y="161"/>
                    <a:pt x="220" y="161"/>
                  </a:cubicBezTo>
                  <a:cubicBezTo>
                    <a:pt x="1" y="299"/>
                    <a:pt x="833" y="1573"/>
                    <a:pt x="981" y="1728"/>
                  </a:cubicBezTo>
                  <a:cubicBezTo>
                    <a:pt x="1211" y="1968"/>
                    <a:pt x="1434" y="2118"/>
                    <a:pt x="1481" y="2317"/>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flipH="1">
              <a:off x="6680165" y="4083295"/>
              <a:ext cx="462617" cy="294983"/>
            </a:xfrm>
            <a:custGeom>
              <a:avLst/>
              <a:gdLst/>
              <a:ahLst/>
              <a:cxnLst/>
              <a:rect l="l" t="t" r="r" b="b"/>
              <a:pathLst>
                <a:path w="9256" h="5902" extrusionOk="0">
                  <a:moveTo>
                    <a:pt x="2432" y="5366"/>
                  </a:moveTo>
                  <a:cubicBezTo>
                    <a:pt x="2432" y="5366"/>
                    <a:pt x="1758" y="5715"/>
                    <a:pt x="1216" y="5278"/>
                  </a:cubicBezTo>
                  <a:cubicBezTo>
                    <a:pt x="674" y="4842"/>
                    <a:pt x="741" y="4669"/>
                    <a:pt x="741" y="4669"/>
                  </a:cubicBezTo>
                  <a:cubicBezTo>
                    <a:pt x="741" y="4669"/>
                    <a:pt x="133" y="4709"/>
                    <a:pt x="67" y="4114"/>
                  </a:cubicBezTo>
                  <a:cubicBezTo>
                    <a:pt x="0" y="3518"/>
                    <a:pt x="331" y="3387"/>
                    <a:pt x="331" y="3387"/>
                  </a:cubicBezTo>
                  <a:cubicBezTo>
                    <a:pt x="331" y="3387"/>
                    <a:pt x="106" y="2976"/>
                    <a:pt x="371" y="2474"/>
                  </a:cubicBezTo>
                  <a:cubicBezTo>
                    <a:pt x="634" y="1971"/>
                    <a:pt x="1267" y="2010"/>
                    <a:pt x="1267" y="2010"/>
                  </a:cubicBezTo>
                  <a:cubicBezTo>
                    <a:pt x="1267" y="2010"/>
                    <a:pt x="1273" y="1270"/>
                    <a:pt x="2046" y="952"/>
                  </a:cubicBezTo>
                  <a:cubicBezTo>
                    <a:pt x="2821" y="634"/>
                    <a:pt x="3130" y="926"/>
                    <a:pt x="3130" y="926"/>
                  </a:cubicBezTo>
                  <a:cubicBezTo>
                    <a:pt x="3130" y="926"/>
                    <a:pt x="3234" y="266"/>
                    <a:pt x="4212" y="133"/>
                  </a:cubicBezTo>
                  <a:cubicBezTo>
                    <a:pt x="5188" y="1"/>
                    <a:pt x="5348" y="557"/>
                    <a:pt x="5348" y="557"/>
                  </a:cubicBezTo>
                  <a:cubicBezTo>
                    <a:pt x="5348" y="557"/>
                    <a:pt x="5743" y="424"/>
                    <a:pt x="6166" y="874"/>
                  </a:cubicBezTo>
                  <a:cubicBezTo>
                    <a:pt x="6588" y="1323"/>
                    <a:pt x="6483" y="1668"/>
                    <a:pt x="6483" y="1668"/>
                  </a:cubicBezTo>
                  <a:cubicBezTo>
                    <a:pt x="6483" y="1668"/>
                    <a:pt x="7169" y="1377"/>
                    <a:pt x="7829" y="1879"/>
                  </a:cubicBezTo>
                  <a:cubicBezTo>
                    <a:pt x="8488" y="2381"/>
                    <a:pt x="8383" y="2911"/>
                    <a:pt x="8383" y="2911"/>
                  </a:cubicBezTo>
                  <a:cubicBezTo>
                    <a:pt x="8383" y="2911"/>
                    <a:pt x="9043" y="2990"/>
                    <a:pt x="9149" y="3571"/>
                  </a:cubicBezTo>
                  <a:cubicBezTo>
                    <a:pt x="9256" y="4153"/>
                    <a:pt x="8753" y="4392"/>
                    <a:pt x="8753" y="4392"/>
                  </a:cubicBezTo>
                  <a:cubicBezTo>
                    <a:pt x="8753" y="4392"/>
                    <a:pt x="8620" y="5106"/>
                    <a:pt x="8120" y="5292"/>
                  </a:cubicBezTo>
                  <a:cubicBezTo>
                    <a:pt x="7618" y="5477"/>
                    <a:pt x="7381" y="5106"/>
                    <a:pt x="7381" y="5106"/>
                  </a:cubicBezTo>
                  <a:cubicBezTo>
                    <a:pt x="7381" y="5106"/>
                    <a:pt x="7010" y="5715"/>
                    <a:pt x="6377" y="5609"/>
                  </a:cubicBezTo>
                  <a:cubicBezTo>
                    <a:pt x="5743" y="5502"/>
                    <a:pt x="5560" y="4973"/>
                    <a:pt x="5560" y="4973"/>
                  </a:cubicBezTo>
                  <a:cubicBezTo>
                    <a:pt x="5560" y="4973"/>
                    <a:pt x="5527" y="5136"/>
                    <a:pt x="4702" y="5264"/>
                  </a:cubicBezTo>
                  <a:cubicBezTo>
                    <a:pt x="3874" y="5393"/>
                    <a:pt x="3607" y="5027"/>
                    <a:pt x="3607" y="5027"/>
                  </a:cubicBezTo>
                  <a:cubicBezTo>
                    <a:pt x="3607" y="5027"/>
                    <a:pt x="3096" y="5902"/>
                    <a:pt x="2432" y="536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flipH="1">
              <a:off x="6680365" y="4113483"/>
              <a:ext cx="457918" cy="264745"/>
            </a:xfrm>
            <a:custGeom>
              <a:avLst/>
              <a:gdLst/>
              <a:ahLst/>
              <a:cxnLst/>
              <a:rect l="l" t="t" r="r" b="b"/>
              <a:pathLst>
                <a:path w="9162" h="5297" extrusionOk="0">
                  <a:moveTo>
                    <a:pt x="5708" y="0"/>
                  </a:moveTo>
                  <a:cubicBezTo>
                    <a:pt x="5712" y="3"/>
                    <a:pt x="5972" y="269"/>
                    <a:pt x="6025" y="636"/>
                  </a:cubicBezTo>
                  <a:cubicBezTo>
                    <a:pt x="6078" y="1007"/>
                    <a:pt x="5962" y="1250"/>
                    <a:pt x="5962" y="1250"/>
                  </a:cubicBezTo>
                  <a:cubicBezTo>
                    <a:pt x="5962" y="1250"/>
                    <a:pt x="6480" y="1054"/>
                    <a:pt x="7086" y="1335"/>
                  </a:cubicBezTo>
                  <a:cubicBezTo>
                    <a:pt x="7693" y="1615"/>
                    <a:pt x="7599" y="2318"/>
                    <a:pt x="7599" y="2318"/>
                  </a:cubicBezTo>
                  <a:cubicBezTo>
                    <a:pt x="7599" y="2318"/>
                    <a:pt x="8043" y="2287"/>
                    <a:pt x="8327" y="2742"/>
                  </a:cubicBezTo>
                  <a:cubicBezTo>
                    <a:pt x="8612" y="3197"/>
                    <a:pt x="8211" y="3461"/>
                    <a:pt x="8211" y="3461"/>
                  </a:cubicBezTo>
                  <a:cubicBezTo>
                    <a:pt x="8211" y="3461"/>
                    <a:pt x="8327" y="4011"/>
                    <a:pt x="7926" y="4128"/>
                  </a:cubicBezTo>
                  <a:cubicBezTo>
                    <a:pt x="7525" y="4245"/>
                    <a:pt x="7303" y="3832"/>
                    <a:pt x="7303" y="3832"/>
                  </a:cubicBezTo>
                  <a:cubicBezTo>
                    <a:pt x="7303" y="3832"/>
                    <a:pt x="7070" y="4309"/>
                    <a:pt x="6511" y="4276"/>
                  </a:cubicBezTo>
                  <a:cubicBezTo>
                    <a:pt x="5952" y="4245"/>
                    <a:pt x="5729" y="3599"/>
                    <a:pt x="5729" y="3599"/>
                  </a:cubicBezTo>
                  <a:cubicBezTo>
                    <a:pt x="5729" y="3599"/>
                    <a:pt x="5265" y="4170"/>
                    <a:pt x="4567" y="4160"/>
                  </a:cubicBezTo>
                  <a:cubicBezTo>
                    <a:pt x="3870" y="4149"/>
                    <a:pt x="3511" y="3640"/>
                    <a:pt x="3511" y="3640"/>
                  </a:cubicBezTo>
                  <a:cubicBezTo>
                    <a:pt x="3511" y="3640"/>
                    <a:pt x="3210" y="4228"/>
                    <a:pt x="2845" y="4413"/>
                  </a:cubicBezTo>
                  <a:cubicBezTo>
                    <a:pt x="2480" y="4597"/>
                    <a:pt x="2147" y="3979"/>
                    <a:pt x="2147" y="3979"/>
                  </a:cubicBezTo>
                  <a:cubicBezTo>
                    <a:pt x="2147" y="3979"/>
                    <a:pt x="1788" y="4423"/>
                    <a:pt x="1366" y="4391"/>
                  </a:cubicBezTo>
                  <a:cubicBezTo>
                    <a:pt x="945" y="4361"/>
                    <a:pt x="859" y="3757"/>
                    <a:pt x="859" y="3757"/>
                  </a:cubicBezTo>
                  <a:cubicBezTo>
                    <a:pt x="859" y="3757"/>
                    <a:pt x="219" y="3909"/>
                    <a:pt x="1" y="3632"/>
                  </a:cubicBezTo>
                  <a:cubicBezTo>
                    <a:pt x="132" y="4098"/>
                    <a:pt x="650" y="4064"/>
                    <a:pt x="650" y="4064"/>
                  </a:cubicBezTo>
                  <a:cubicBezTo>
                    <a:pt x="650" y="4064"/>
                    <a:pt x="583" y="4235"/>
                    <a:pt x="1125" y="4674"/>
                  </a:cubicBezTo>
                  <a:cubicBezTo>
                    <a:pt x="1667" y="5110"/>
                    <a:pt x="2340" y="4762"/>
                    <a:pt x="2340" y="4762"/>
                  </a:cubicBezTo>
                  <a:cubicBezTo>
                    <a:pt x="3004" y="5297"/>
                    <a:pt x="3515" y="4422"/>
                    <a:pt x="3515" y="4422"/>
                  </a:cubicBezTo>
                  <a:cubicBezTo>
                    <a:pt x="3515" y="4422"/>
                    <a:pt x="3783" y="4789"/>
                    <a:pt x="4609" y="4660"/>
                  </a:cubicBezTo>
                  <a:cubicBezTo>
                    <a:pt x="5436" y="4531"/>
                    <a:pt x="5468" y="4369"/>
                    <a:pt x="5468" y="4369"/>
                  </a:cubicBezTo>
                  <a:cubicBezTo>
                    <a:pt x="5468" y="4369"/>
                    <a:pt x="5651" y="4899"/>
                    <a:pt x="6285" y="5004"/>
                  </a:cubicBezTo>
                  <a:cubicBezTo>
                    <a:pt x="6918" y="5111"/>
                    <a:pt x="7288" y="4502"/>
                    <a:pt x="7288" y="4502"/>
                  </a:cubicBezTo>
                  <a:cubicBezTo>
                    <a:pt x="7288" y="4502"/>
                    <a:pt x="7526" y="4872"/>
                    <a:pt x="8028" y="4687"/>
                  </a:cubicBezTo>
                  <a:cubicBezTo>
                    <a:pt x="8528" y="4502"/>
                    <a:pt x="8661" y="3788"/>
                    <a:pt x="8661" y="3788"/>
                  </a:cubicBezTo>
                  <a:cubicBezTo>
                    <a:pt x="8661" y="3788"/>
                    <a:pt x="9162" y="3550"/>
                    <a:pt x="9057" y="2967"/>
                  </a:cubicBezTo>
                  <a:cubicBezTo>
                    <a:pt x="8952" y="2385"/>
                    <a:pt x="8290" y="2307"/>
                    <a:pt x="8290" y="2307"/>
                  </a:cubicBezTo>
                  <a:cubicBezTo>
                    <a:pt x="8290" y="2307"/>
                    <a:pt x="8396" y="1777"/>
                    <a:pt x="7737" y="1275"/>
                  </a:cubicBezTo>
                  <a:cubicBezTo>
                    <a:pt x="7077" y="772"/>
                    <a:pt x="6390" y="1063"/>
                    <a:pt x="6390" y="1063"/>
                  </a:cubicBezTo>
                  <a:cubicBezTo>
                    <a:pt x="6390" y="1063"/>
                    <a:pt x="6496" y="719"/>
                    <a:pt x="6073" y="270"/>
                  </a:cubicBezTo>
                  <a:cubicBezTo>
                    <a:pt x="5947" y="132"/>
                    <a:pt x="5822" y="49"/>
                    <a:pt x="5708"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flipH="1">
              <a:off x="8768799" y="3382337"/>
              <a:ext cx="247902" cy="380749"/>
            </a:xfrm>
            <a:custGeom>
              <a:avLst/>
              <a:gdLst/>
              <a:ahLst/>
              <a:cxnLst/>
              <a:rect l="l" t="t" r="r" b="b"/>
              <a:pathLst>
                <a:path w="4960" h="7618" extrusionOk="0">
                  <a:moveTo>
                    <a:pt x="707" y="6798"/>
                  </a:moveTo>
                  <a:cubicBezTo>
                    <a:pt x="707" y="6798"/>
                    <a:pt x="1320" y="6585"/>
                    <a:pt x="1461" y="5876"/>
                  </a:cubicBezTo>
                  <a:cubicBezTo>
                    <a:pt x="1602" y="5167"/>
                    <a:pt x="1732" y="3096"/>
                    <a:pt x="1767" y="2800"/>
                  </a:cubicBezTo>
                  <a:cubicBezTo>
                    <a:pt x="1803" y="2505"/>
                    <a:pt x="1508" y="2327"/>
                    <a:pt x="1201" y="2007"/>
                  </a:cubicBezTo>
                  <a:cubicBezTo>
                    <a:pt x="1036" y="1836"/>
                    <a:pt x="107" y="413"/>
                    <a:pt x="352" y="260"/>
                  </a:cubicBezTo>
                  <a:cubicBezTo>
                    <a:pt x="541" y="142"/>
                    <a:pt x="1118" y="1182"/>
                    <a:pt x="1425" y="1430"/>
                  </a:cubicBezTo>
                  <a:cubicBezTo>
                    <a:pt x="1731" y="1678"/>
                    <a:pt x="1849" y="1784"/>
                    <a:pt x="1908" y="1441"/>
                  </a:cubicBezTo>
                  <a:cubicBezTo>
                    <a:pt x="1966" y="1098"/>
                    <a:pt x="1978" y="283"/>
                    <a:pt x="2049" y="225"/>
                  </a:cubicBezTo>
                  <a:cubicBezTo>
                    <a:pt x="2120" y="165"/>
                    <a:pt x="2791" y="1"/>
                    <a:pt x="2980" y="190"/>
                  </a:cubicBezTo>
                  <a:cubicBezTo>
                    <a:pt x="3168" y="379"/>
                    <a:pt x="2956" y="1205"/>
                    <a:pt x="2968" y="1749"/>
                  </a:cubicBezTo>
                  <a:cubicBezTo>
                    <a:pt x="2980" y="2292"/>
                    <a:pt x="2956" y="2409"/>
                    <a:pt x="3098" y="2409"/>
                  </a:cubicBezTo>
                  <a:cubicBezTo>
                    <a:pt x="3240" y="2409"/>
                    <a:pt x="3569" y="1960"/>
                    <a:pt x="3911" y="1524"/>
                  </a:cubicBezTo>
                  <a:cubicBezTo>
                    <a:pt x="4251" y="1087"/>
                    <a:pt x="4300" y="568"/>
                    <a:pt x="4570" y="568"/>
                  </a:cubicBezTo>
                  <a:cubicBezTo>
                    <a:pt x="4841" y="568"/>
                    <a:pt x="4960" y="957"/>
                    <a:pt x="4535" y="1726"/>
                  </a:cubicBezTo>
                  <a:cubicBezTo>
                    <a:pt x="4110" y="2492"/>
                    <a:pt x="3368" y="3130"/>
                    <a:pt x="3251" y="3354"/>
                  </a:cubicBezTo>
                  <a:cubicBezTo>
                    <a:pt x="3133" y="3579"/>
                    <a:pt x="3181" y="4358"/>
                    <a:pt x="3227" y="5445"/>
                  </a:cubicBezTo>
                  <a:cubicBezTo>
                    <a:pt x="3274" y="6531"/>
                    <a:pt x="3381" y="6732"/>
                    <a:pt x="3545" y="6944"/>
                  </a:cubicBezTo>
                  <a:cubicBezTo>
                    <a:pt x="3710" y="7157"/>
                    <a:pt x="4217" y="7321"/>
                    <a:pt x="4158" y="7440"/>
                  </a:cubicBezTo>
                  <a:cubicBezTo>
                    <a:pt x="4100" y="7558"/>
                    <a:pt x="3062" y="7440"/>
                    <a:pt x="2815" y="7393"/>
                  </a:cubicBezTo>
                  <a:cubicBezTo>
                    <a:pt x="2567" y="7346"/>
                    <a:pt x="2532" y="7476"/>
                    <a:pt x="2272" y="7523"/>
                  </a:cubicBezTo>
                  <a:cubicBezTo>
                    <a:pt x="2012" y="7569"/>
                    <a:pt x="1424" y="7617"/>
                    <a:pt x="1483" y="7381"/>
                  </a:cubicBezTo>
                  <a:cubicBezTo>
                    <a:pt x="1541" y="7145"/>
                    <a:pt x="875" y="7257"/>
                    <a:pt x="437" y="7257"/>
                  </a:cubicBezTo>
                  <a:cubicBezTo>
                    <a:pt x="1" y="7258"/>
                    <a:pt x="307" y="6922"/>
                    <a:pt x="707" y="67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flipH="1">
              <a:off x="8768699" y="3386486"/>
              <a:ext cx="242704" cy="376701"/>
            </a:xfrm>
            <a:custGeom>
              <a:avLst/>
              <a:gdLst/>
              <a:ahLst/>
              <a:cxnLst/>
              <a:rect l="l" t="t" r="r" b="b"/>
              <a:pathLst>
                <a:path w="4856" h="7537" extrusionOk="0">
                  <a:moveTo>
                    <a:pt x="2285" y="44"/>
                  </a:moveTo>
                  <a:cubicBezTo>
                    <a:pt x="2285" y="44"/>
                    <a:pt x="2606" y="294"/>
                    <a:pt x="2571" y="1003"/>
                  </a:cubicBezTo>
                  <a:cubicBezTo>
                    <a:pt x="2537" y="1711"/>
                    <a:pt x="2689" y="3802"/>
                    <a:pt x="2736" y="5076"/>
                  </a:cubicBezTo>
                  <a:cubicBezTo>
                    <a:pt x="2783" y="6351"/>
                    <a:pt x="2948" y="6552"/>
                    <a:pt x="3089" y="6765"/>
                  </a:cubicBezTo>
                  <a:cubicBezTo>
                    <a:pt x="3231" y="6978"/>
                    <a:pt x="2865" y="6978"/>
                    <a:pt x="2630" y="6730"/>
                  </a:cubicBezTo>
                  <a:cubicBezTo>
                    <a:pt x="2393" y="6482"/>
                    <a:pt x="2347" y="6399"/>
                    <a:pt x="2029" y="6635"/>
                  </a:cubicBezTo>
                  <a:cubicBezTo>
                    <a:pt x="1711" y="6872"/>
                    <a:pt x="1486" y="6966"/>
                    <a:pt x="1664" y="6670"/>
                  </a:cubicBezTo>
                  <a:cubicBezTo>
                    <a:pt x="1841" y="6375"/>
                    <a:pt x="1958" y="5973"/>
                    <a:pt x="1699" y="6258"/>
                  </a:cubicBezTo>
                  <a:cubicBezTo>
                    <a:pt x="1439" y="6540"/>
                    <a:pt x="1157" y="6730"/>
                    <a:pt x="580" y="6930"/>
                  </a:cubicBezTo>
                  <a:cubicBezTo>
                    <a:pt x="424" y="6985"/>
                    <a:pt x="268" y="7024"/>
                    <a:pt x="122" y="7054"/>
                  </a:cubicBezTo>
                  <a:cubicBezTo>
                    <a:pt x="105" y="7123"/>
                    <a:pt x="164" y="7175"/>
                    <a:pt x="333" y="7175"/>
                  </a:cubicBezTo>
                  <a:cubicBezTo>
                    <a:pt x="772" y="7175"/>
                    <a:pt x="1438" y="7064"/>
                    <a:pt x="1380" y="7300"/>
                  </a:cubicBezTo>
                  <a:cubicBezTo>
                    <a:pt x="1322" y="7536"/>
                    <a:pt x="1911" y="7490"/>
                    <a:pt x="2169" y="7442"/>
                  </a:cubicBezTo>
                  <a:cubicBezTo>
                    <a:pt x="2429" y="7395"/>
                    <a:pt x="2464" y="7265"/>
                    <a:pt x="2711" y="7312"/>
                  </a:cubicBezTo>
                  <a:cubicBezTo>
                    <a:pt x="2959" y="7359"/>
                    <a:pt x="3997" y="7476"/>
                    <a:pt x="4055" y="7359"/>
                  </a:cubicBezTo>
                  <a:cubicBezTo>
                    <a:pt x="4113" y="7240"/>
                    <a:pt x="3608" y="7075"/>
                    <a:pt x="3442" y="6862"/>
                  </a:cubicBezTo>
                  <a:cubicBezTo>
                    <a:pt x="3277" y="6649"/>
                    <a:pt x="3171" y="6450"/>
                    <a:pt x="3125" y="5363"/>
                  </a:cubicBezTo>
                  <a:cubicBezTo>
                    <a:pt x="3078" y="4276"/>
                    <a:pt x="3030" y="3497"/>
                    <a:pt x="3147" y="3273"/>
                  </a:cubicBezTo>
                  <a:cubicBezTo>
                    <a:pt x="3266" y="3049"/>
                    <a:pt x="4008" y="2411"/>
                    <a:pt x="4432" y="1644"/>
                  </a:cubicBezTo>
                  <a:cubicBezTo>
                    <a:pt x="4856" y="876"/>
                    <a:pt x="4738" y="486"/>
                    <a:pt x="4466" y="486"/>
                  </a:cubicBezTo>
                  <a:cubicBezTo>
                    <a:pt x="4195" y="486"/>
                    <a:pt x="4149" y="1005"/>
                    <a:pt x="3807" y="1442"/>
                  </a:cubicBezTo>
                  <a:cubicBezTo>
                    <a:pt x="3466" y="1881"/>
                    <a:pt x="3136" y="2328"/>
                    <a:pt x="2995" y="2328"/>
                  </a:cubicBezTo>
                  <a:cubicBezTo>
                    <a:pt x="2854" y="2328"/>
                    <a:pt x="2876" y="2210"/>
                    <a:pt x="2865" y="1668"/>
                  </a:cubicBezTo>
                  <a:cubicBezTo>
                    <a:pt x="2854" y="1124"/>
                    <a:pt x="3064" y="298"/>
                    <a:pt x="2876" y="108"/>
                  </a:cubicBezTo>
                  <a:cubicBezTo>
                    <a:pt x="2768" y="1"/>
                    <a:pt x="2506" y="7"/>
                    <a:pt x="2285" y="44"/>
                  </a:cubicBezTo>
                  <a:close/>
                  <a:moveTo>
                    <a:pt x="1655" y="2585"/>
                  </a:moveTo>
                  <a:lnTo>
                    <a:pt x="1655" y="2585"/>
                  </a:lnTo>
                  <a:cubicBezTo>
                    <a:pt x="1655" y="2585"/>
                    <a:pt x="1537" y="2018"/>
                    <a:pt x="1215" y="1663"/>
                  </a:cubicBezTo>
                  <a:cubicBezTo>
                    <a:pt x="893" y="1309"/>
                    <a:pt x="246" y="178"/>
                    <a:pt x="246" y="178"/>
                  </a:cubicBezTo>
                  <a:cubicBezTo>
                    <a:pt x="1" y="331"/>
                    <a:pt x="929" y="1754"/>
                    <a:pt x="1095" y="1925"/>
                  </a:cubicBezTo>
                  <a:cubicBezTo>
                    <a:pt x="1354" y="2194"/>
                    <a:pt x="1603" y="2361"/>
                    <a:pt x="1655" y="2585"/>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flipH="1">
              <a:off x="8618806" y="3137339"/>
              <a:ext cx="515995" cy="328970"/>
            </a:xfrm>
            <a:custGeom>
              <a:avLst/>
              <a:gdLst/>
              <a:ahLst/>
              <a:cxnLst/>
              <a:rect l="l" t="t" r="r" b="b"/>
              <a:pathLst>
                <a:path w="10324" h="6582" extrusionOk="0">
                  <a:moveTo>
                    <a:pt x="2711" y="5985"/>
                  </a:moveTo>
                  <a:cubicBezTo>
                    <a:pt x="2711" y="5985"/>
                    <a:pt x="1959" y="6374"/>
                    <a:pt x="1355" y="5887"/>
                  </a:cubicBezTo>
                  <a:cubicBezTo>
                    <a:pt x="751" y="5401"/>
                    <a:pt x="826" y="5209"/>
                    <a:pt x="826" y="5209"/>
                  </a:cubicBezTo>
                  <a:cubicBezTo>
                    <a:pt x="826" y="5209"/>
                    <a:pt x="148" y="5253"/>
                    <a:pt x="74" y="4589"/>
                  </a:cubicBezTo>
                  <a:cubicBezTo>
                    <a:pt x="0" y="3924"/>
                    <a:pt x="369" y="3778"/>
                    <a:pt x="369" y="3778"/>
                  </a:cubicBezTo>
                  <a:cubicBezTo>
                    <a:pt x="369" y="3778"/>
                    <a:pt x="117" y="3321"/>
                    <a:pt x="412" y="2760"/>
                  </a:cubicBezTo>
                  <a:cubicBezTo>
                    <a:pt x="707" y="2199"/>
                    <a:pt x="1414" y="2244"/>
                    <a:pt x="1414" y="2244"/>
                  </a:cubicBezTo>
                  <a:cubicBezTo>
                    <a:pt x="1414" y="2244"/>
                    <a:pt x="1419" y="1418"/>
                    <a:pt x="2282" y="1063"/>
                  </a:cubicBezTo>
                  <a:cubicBezTo>
                    <a:pt x="3145" y="709"/>
                    <a:pt x="3490" y="1034"/>
                    <a:pt x="3490" y="1034"/>
                  </a:cubicBezTo>
                  <a:cubicBezTo>
                    <a:pt x="3490" y="1034"/>
                    <a:pt x="3607" y="297"/>
                    <a:pt x="4696" y="148"/>
                  </a:cubicBezTo>
                  <a:cubicBezTo>
                    <a:pt x="5787" y="1"/>
                    <a:pt x="5963" y="621"/>
                    <a:pt x="5963" y="621"/>
                  </a:cubicBezTo>
                  <a:cubicBezTo>
                    <a:pt x="5963" y="621"/>
                    <a:pt x="6405" y="473"/>
                    <a:pt x="6876" y="975"/>
                  </a:cubicBezTo>
                  <a:cubicBezTo>
                    <a:pt x="7348" y="1478"/>
                    <a:pt x="7229" y="1861"/>
                    <a:pt x="7229" y="1861"/>
                  </a:cubicBezTo>
                  <a:cubicBezTo>
                    <a:pt x="7229" y="1861"/>
                    <a:pt x="7995" y="1536"/>
                    <a:pt x="8731" y="2097"/>
                  </a:cubicBezTo>
                  <a:cubicBezTo>
                    <a:pt x="9467" y="2657"/>
                    <a:pt x="9350" y="3248"/>
                    <a:pt x="9350" y="3248"/>
                  </a:cubicBezTo>
                  <a:cubicBezTo>
                    <a:pt x="9350" y="3248"/>
                    <a:pt x="10086" y="3337"/>
                    <a:pt x="10205" y="3986"/>
                  </a:cubicBezTo>
                  <a:cubicBezTo>
                    <a:pt x="10323" y="4635"/>
                    <a:pt x="9763" y="4901"/>
                    <a:pt x="9763" y="4901"/>
                  </a:cubicBezTo>
                  <a:cubicBezTo>
                    <a:pt x="9763" y="4901"/>
                    <a:pt x="9615" y="5698"/>
                    <a:pt x="9056" y="5905"/>
                  </a:cubicBezTo>
                  <a:cubicBezTo>
                    <a:pt x="8496" y="6111"/>
                    <a:pt x="8231" y="5698"/>
                    <a:pt x="8231" y="5698"/>
                  </a:cubicBezTo>
                  <a:cubicBezTo>
                    <a:pt x="8231" y="5698"/>
                    <a:pt x="7818" y="6377"/>
                    <a:pt x="7112" y="6259"/>
                  </a:cubicBezTo>
                  <a:cubicBezTo>
                    <a:pt x="6405" y="6141"/>
                    <a:pt x="6200" y="5550"/>
                    <a:pt x="6200" y="5550"/>
                  </a:cubicBezTo>
                  <a:cubicBezTo>
                    <a:pt x="6200" y="5550"/>
                    <a:pt x="6164" y="5731"/>
                    <a:pt x="5242" y="5875"/>
                  </a:cubicBezTo>
                  <a:cubicBezTo>
                    <a:pt x="4320" y="6017"/>
                    <a:pt x="4020" y="5610"/>
                    <a:pt x="4020" y="5610"/>
                  </a:cubicBezTo>
                  <a:cubicBezTo>
                    <a:pt x="4020" y="5610"/>
                    <a:pt x="3450" y="6582"/>
                    <a:pt x="2711" y="598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flipH="1">
              <a:off x="8619156" y="3170875"/>
              <a:ext cx="510897" cy="295433"/>
            </a:xfrm>
            <a:custGeom>
              <a:avLst/>
              <a:gdLst/>
              <a:ahLst/>
              <a:cxnLst/>
              <a:rect l="l" t="t" r="r" b="b"/>
              <a:pathLst>
                <a:path w="10222" h="5911" extrusionOk="0">
                  <a:moveTo>
                    <a:pt x="6371" y="1"/>
                  </a:moveTo>
                  <a:cubicBezTo>
                    <a:pt x="6375" y="5"/>
                    <a:pt x="6667" y="301"/>
                    <a:pt x="6725" y="711"/>
                  </a:cubicBezTo>
                  <a:cubicBezTo>
                    <a:pt x="6783" y="1123"/>
                    <a:pt x="6653" y="1397"/>
                    <a:pt x="6653" y="1397"/>
                  </a:cubicBezTo>
                  <a:cubicBezTo>
                    <a:pt x="6653" y="1397"/>
                    <a:pt x="7232" y="1178"/>
                    <a:pt x="7909" y="1491"/>
                  </a:cubicBezTo>
                  <a:cubicBezTo>
                    <a:pt x="8587" y="1804"/>
                    <a:pt x="8480" y="2589"/>
                    <a:pt x="8480" y="2589"/>
                  </a:cubicBezTo>
                  <a:cubicBezTo>
                    <a:pt x="8480" y="2589"/>
                    <a:pt x="8975" y="2554"/>
                    <a:pt x="9293" y="3061"/>
                  </a:cubicBezTo>
                  <a:cubicBezTo>
                    <a:pt x="9611" y="3569"/>
                    <a:pt x="9164" y="3865"/>
                    <a:pt x="9164" y="3865"/>
                  </a:cubicBezTo>
                  <a:cubicBezTo>
                    <a:pt x="9164" y="3865"/>
                    <a:pt x="9293" y="4479"/>
                    <a:pt x="8845" y="4609"/>
                  </a:cubicBezTo>
                  <a:cubicBezTo>
                    <a:pt x="8397" y="4739"/>
                    <a:pt x="8149" y="4277"/>
                    <a:pt x="8149" y="4277"/>
                  </a:cubicBezTo>
                  <a:cubicBezTo>
                    <a:pt x="8149" y="4277"/>
                    <a:pt x="7889" y="4809"/>
                    <a:pt x="7265" y="4774"/>
                  </a:cubicBezTo>
                  <a:cubicBezTo>
                    <a:pt x="6641" y="4739"/>
                    <a:pt x="6393" y="4018"/>
                    <a:pt x="6393" y="4018"/>
                  </a:cubicBezTo>
                  <a:cubicBezTo>
                    <a:pt x="6393" y="4018"/>
                    <a:pt x="5875" y="4655"/>
                    <a:pt x="5096" y="4644"/>
                  </a:cubicBezTo>
                  <a:cubicBezTo>
                    <a:pt x="4319" y="4633"/>
                    <a:pt x="3917" y="4065"/>
                    <a:pt x="3917" y="4065"/>
                  </a:cubicBezTo>
                  <a:cubicBezTo>
                    <a:pt x="3917" y="4065"/>
                    <a:pt x="3580" y="4721"/>
                    <a:pt x="3174" y="4926"/>
                  </a:cubicBezTo>
                  <a:cubicBezTo>
                    <a:pt x="2768" y="5133"/>
                    <a:pt x="2397" y="4443"/>
                    <a:pt x="2397" y="4443"/>
                  </a:cubicBezTo>
                  <a:cubicBezTo>
                    <a:pt x="2397" y="4443"/>
                    <a:pt x="1996" y="4939"/>
                    <a:pt x="1524" y="4904"/>
                  </a:cubicBezTo>
                  <a:cubicBezTo>
                    <a:pt x="1054" y="4868"/>
                    <a:pt x="958" y="4194"/>
                    <a:pt x="958" y="4194"/>
                  </a:cubicBezTo>
                  <a:cubicBezTo>
                    <a:pt x="958" y="4194"/>
                    <a:pt x="245" y="4365"/>
                    <a:pt x="1" y="4056"/>
                  </a:cubicBezTo>
                  <a:cubicBezTo>
                    <a:pt x="146" y="4575"/>
                    <a:pt x="725" y="4537"/>
                    <a:pt x="725" y="4537"/>
                  </a:cubicBezTo>
                  <a:cubicBezTo>
                    <a:pt x="725" y="4537"/>
                    <a:pt x="651" y="4729"/>
                    <a:pt x="1254" y="5216"/>
                  </a:cubicBezTo>
                  <a:cubicBezTo>
                    <a:pt x="1859" y="5703"/>
                    <a:pt x="2610" y="5314"/>
                    <a:pt x="2610" y="5314"/>
                  </a:cubicBezTo>
                  <a:cubicBezTo>
                    <a:pt x="3351" y="5911"/>
                    <a:pt x="3920" y="4936"/>
                    <a:pt x="3920" y="4936"/>
                  </a:cubicBezTo>
                  <a:cubicBezTo>
                    <a:pt x="3920" y="4936"/>
                    <a:pt x="4220" y="5345"/>
                    <a:pt x="5141" y="5201"/>
                  </a:cubicBezTo>
                  <a:cubicBezTo>
                    <a:pt x="6064" y="5058"/>
                    <a:pt x="6100" y="4877"/>
                    <a:pt x="6100" y="4877"/>
                  </a:cubicBezTo>
                  <a:cubicBezTo>
                    <a:pt x="6100" y="4877"/>
                    <a:pt x="6306" y="5467"/>
                    <a:pt x="7012" y="5585"/>
                  </a:cubicBezTo>
                  <a:cubicBezTo>
                    <a:pt x="7720" y="5703"/>
                    <a:pt x="8131" y="5024"/>
                    <a:pt x="8131" y="5024"/>
                  </a:cubicBezTo>
                  <a:cubicBezTo>
                    <a:pt x="8131" y="5024"/>
                    <a:pt x="8396" y="5437"/>
                    <a:pt x="8956" y="5231"/>
                  </a:cubicBezTo>
                  <a:cubicBezTo>
                    <a:pt x="9515" y="5024"/>
                    <a:pt x="9663" y="4228"/>
                    <a:pt x="9663" y="4228"/>
                  </a:cubicBezTo>
                  <a:cubicBezTo>
                    <a:pt x="9663" y="4228"/>
                    <a:pt x="10222" y="3961"/>
                    <a:pt x="10104" y="3312"/>
                  </a:cubicBezTo>
                  <a:cubicBezTo>
                    <a:pt x="9986" y="2662"/>
                    <a:pt x="9250" y="2574"/>
                    <a:pt x="9250" y="2574"/>
                  </a:cubicBezTo>
                  <a:cubicBezTo>
                    <a:pt x="9250" y="2574"/>
                    <a:pt x="9368" y="1984"/>
                    <a:pt x="8631" y="1424"/>
                  </a:cubicBezTo>
                  <a:cubicBezTo>
                    <a:pt x="7894" y="863"/>
                    <a:pt x="7129" y="1187"/>
                    <a:pt x="7129" y="1187"/>
                  </a:cubicBezTo>
                  <a:cubicBezTo>
                    <a:pt x="7129" y="1187"/>
                    <a:pt x="7246" y="803"/>
                    <a:pt x="6776" y="302"/>
                  </a:cubicBezTo>
                  <a:cubicBezTo>
                    <a:pt x="6638" y="148"/>
                    <a:pt x="6497" y="57"/>
                    <a:pt x="6371"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flipH="1">
              <a:off x="5090905" y="3616990"/>
              <a:ext cx="4053093" cy="1526395"/>
            </a:xfrm>
            <a:custGeom>
              <a:avLst/>
              <a:gdLst/>
              <a:ahLst/>
              <a:cxnLst/>
              <a:rect l="l" t="t" r="r" b="b"/>
              <a:pathLst>
                <a:path w="81094" h="30540" extrusionOk="0">
                  <a:moveTo>
                    <a:pt x="0" y="1205"/>
                  </a:moveTo>
                  <a:cubicBezTo>
                    <a:pt x="0" y="1205"/>
                    <a:pt x="13095" y="1"/>
                    <a:pt x="26036" y="8944"/>
                  </a:cubicBezTo>
                  <a:cubicBezTo>
                    <a:pt x="38978" y="17886"/>
                    <a:pt x="39841" y="19314"/>
                    <a:pt x="49435" y="20433"/>
                  </a:cubicBezTo>
                  <a:cubicBezTo>
                    <a:pt x="59030" y="21550"/>
                    <a:pt x="68067" y="22174"/>
                    <a:pt x="75875" y="26358"/>
                  </a:cubicBezTo>
                  <a:cubicBezTo>
                    <a:pt x="78153" y="27578"/>
                    <a:pt x="79842" y="29056"/>
                    <a:pt x="81093" y="30540"/>
                  </a:cubicBezTo>
                  <a:lnTo>
                    <a:pt x="0" y="3054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flipH="1">
              <a:off x="7317753" y="4551750"/>
              <a:ext cx="261946" cy="193173"/>
            </a:xfrm>
            <a:custGeom>
              <a:avLst/>
              <a:gdLst/>
              <a:ahLst/>
              <a:cxnLst/>
              <a:rect l="l" t="t" r="r" b="b"/>
              <a:pathLst>
                <a:path w="5241" h="3865" extrusionOk="0">
                  <a:moveTo>
                    <a:pt x="1408" y="1949"/>
                  </a:moveTo>
                  <a:cubicBezTo>
                    <a:pt x="1408" y="1949"/>
                    <a:pt x="1209" y="1302"/>
                    <a:pt x="1424" y="1009"/>
                  </a:cubicBezTo>
                  <a:cubicBezTo>
                    <a:pt x="1641" y="714"/>
                    <a:pt x="1915" y="1176"/>
                    <a:pt x="1915" y="1176"/>
                  </a:cubicBezTo>
                  <a:cubicBezTo>
                    <a:pt x="1915" y="1176"/>
                    <a:pt x="1853" y="640"/>
                    <a:pt x="2297" y="390"/>
                  </a:cubicBezTo>
                  <a:cubicBezTo>
                    <a:pt x="2743" y="139"/>
                    <a:pt x="2858" y="485"/>
                    <a:pt x="2858" y="485"/>
                  </a:cubicBezTo>
                  <a:cubicBezTo>
                    <a:pt x="2858" y="485"/>
                    <a:pt x="3128" y="1"/>
                    <a:pt x="3764" y="139"/>
                  </a:cubicBezTo>
                  <a:cubicBezTo>
                    <a:pt x="4398" y="278"/>
                    <a:pt x="4139" y="983"/>
                    <a:pt x="4139" y="983"/>
                  </a:cubicBezTo>
                  <a:cubicBezTo>
                    <a:pt x="4139" y="983"/>
                    <a:pt x="4728" y="872"/>
                    <a:pt x="4836" y="1334"/>
                  </a:cubicBezTo>
                  <a:cubicBezTo>
                    <a:pt x="4941" y="1795"/>
                    <a:pt x="4504" y="2112"/>
                    <a:pt x="4504" y="2112"/>
                  </a:cubicBezTo>
                  <a:cubicBezTo>
                    <a:pt x="4504" y="2112"/>
                    <a:pt x="5110" y="2146"/>
                    <a:pt x="5065" y="2556"/>
                  </a:cubicBezTo>
                  <a:cubicBezTo>
                    <a:pt x="5021" y="2967"/>
                    <a:pt x="4778" y="3091"/>
                    <a:pt x="4778" y="3091"/>
                  </a:cubicBezTo>
                  <a:cubicBezTo>
                    <a:pt x="4778" y="3091"/>
                    <a:pt x="5241" y="3127"/>
                    <a:pt x="5168" y="3405"/>
                  </a:cubicBezTo>
                  <a:cubicBezTo>
                    <a:pt x="5095" y="3684"/>
                    <a:pt x="4773" y="3865"/>
                    <a:pt x="4773" y="3865"/>
                  </a:cubicBezTo>
                  <a:lnTo>
                    <a:pt x="906" y="3568"/>
                  </a:lnTo>
                  <a:cubicBezTo>
                    <a:pt x="906" y="3568"/>
                    <a:pt x="0" y="2917"/>
                    <a:pt x="162" y="2478"/>
                  </a:cubicBezTo>
                  <a:cubicBezTo>
                    <a:pt x="325" y="2037"/>
                    <a:pt x="759" y="2444"/>
                    <a:pt x="759" y="2444"/>
                  </a:cubicBezTo>
                  <a:cubicBezTo>
                    <a:pt x="759" y="2444"/>
                    <a:pt x="810" y="1504"/>
                    <a:pt x="1408" y="194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flipH="1">
              <a:off x="6288930" y="3794416"/>
              <a:ext cx="2855068" cy="1348865"/>
            </a:xfrm>
            <a:custGeom>
              <a:avLst/>
              <a:gdLst/>
              <a:ahLst/>
              <a:cxnLst/>
              <a:rect l="l" t="t" r="r" b="b"/>
              <a:pathLst>
                <a:path w="57124" h="26988" extrusionOk="0">
                  <a:moveTo>
                    <a:pt x="0" y="225"/>
                  </a:moveTo>
                  <a:cubicBezTo>
                    <a:pt x="0" y="225"/>
                    <a:pt x="10165" y="1"/>
                    <a:pt x="18643" y="8161"/>
                  </a:cubicBezTo>
                  <a:cubicBezTo>
                    <a:pt x="27121" y="16322"/>
                    <a:pt x="29242" y="19674"/>
                    <a:pt x="42741" y="21464"/>
                  </a:cubicBezTo>
                  <a:cubicBezTo>
                    <a:pt x="49538" y="22364"/>
                    <a:pt x="54184" y="24796"/>
                    <a:pt x="57123" y="26988"/>
                  </a:cubicBezTo>
                  <a:lnTo>
                    <a:pt x="0" y="26988"/>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flipH="1">
              <a:off x="6837262" y="3899722"/>
              <a:ext cx="2306735" cy="1243557"/>
            </a:xfrm>
            <a:custGeom>
              <a:avLst/>
              <a:gdLst/>
              <a:ahLst/>
              <a:cxnLst/>
              <a:rect l="l" t="t" r="r" b="b"/>
              <a:pathLst>
                <a:path w="46153" h="24881" extrusionOk="0">
                  <a:moveTo>
                    <a:pt x="0" y="1"/>
                  </a:moveTo>
                  <a:cubicBezTo>
                    <a:pt x="1428" y="21"/>
                    <a:pt x="4084" y="288"/>
                    <a:pt x="7186" y="1696"/>
                  </a:cubicBezTo>
                  <a:cubicBezTo>
                    <a:pt x="11845" y="3807"/>
                    <a:pt x="13463" y="6272"/>
                    <a:pt x="15054" y="7512"/>
                  </a:cubicBezTo>
                  <a:cubicBezTo>
                    <a:pt x="16646" y="8752"/>
                    <a:pt x="17235" y="9342"/>
                    <a:pt x="17205" y="10494"/>
                  </a:cubicBezTo>
                  <a:cubicBezTo>
                    <a:pt x="17175" y="11646"/>
                    <a:pt x="17648" y="14805"/>
                    <a:pt x="23953" y="16282"/>
                  </a:cubicBezTo>
                  <a:cubicBezTo>
                    <a:pt x="30260" y="17757"/>
                    <a:pt x="34914" y="17521"/>
                    <a:pt x="41634" y="21596"/>
                  </a:cubicBezTo>
                  <a:cubicBezTo>
                    <a:pt x="43556" y="22762"/>
                    <a:pt x="45028" y="23879"/>
                    <a:pt x="46152" y="24881"/>
                  </a:cubicBezTo>
                  <a:lnTo>
                    <a:pt x="0" y="2488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flipH="1">
              <a:off x="7073169" y="3913166"/>
              <a:ext cx="2070829" cy="1230162"/>
            </a:xfrm>
            <a:custGeom>
              <a:avLst/>
              <a:gdLst/>
              <a:ahLst/>
              <a:cxnLst/>
              <a:rect l="l" t="t" r="r" b="b"/>
              <a:pathLst>
                <a:path w="41433" h="24613" extrusionOk="0">
                  <a:moveTo>
                    <a:pt x="0" y="398"/>
                  </a:moveTo>
                  <a:cubicBezTo>
                    <a:pt x="0" y="398"/>
                    <a:pt x="5702" y="1"/>
                    <a:pt x="11782" y="5366"/>
                  </a:cubicBezTo>
                  <a:cubicBezTo>
                    <a:pt x="17862" y="10732"/>
                    <a:pt x="15743" y="15204"/>
                    <a:pt x="23162" y="17104"/>
                  </a:cubicBezTo>
                  <a:cubicBezTo>
                    <a:pt x="30582" y="19005"/>
                    <a:pt x="35490" y="19656"/>
                    <a:pt x="38892" y="22135"/>
                  </a:cubicBezTo>
                  <a:cubicBezTo>
                    <a:pt x="40077" y="22998"/>
                    <a:pt x="40883" y="23857"/>
                    <a:pt x="41432" y="24613"/>
                  </a:cubicBezTo>
                  <a:lnTo>
                    <a:pt x="20602" y="24613"/>
                  </a:lnTo>
                  <a:lnTo>
                    <a:pt x="0" y="3968"/>
                  </a:lnTo>
                  <a:lnTo>
                    <a:pt x="0" y="3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flipH="1">
              <a:off x="7577870" y="3942954"/>
              <a:ext cx="1502204" cy="1200424"/>
            </a:xfrm>
            <a:custGeom>
              <a:avLst/>
              <a:gdLst/>
              <a:ahLst/>
              <a:cxnLst/>
              <a:rect l="l" t="t" r="r" b="b"/>
              <a:pathLst>
                <a:path w="30056" h="24018" extrusionOk="0">
                  <a:moveTo>
                    <a:pt x="1" y="1"/>
                  </a:moveTo>
                  <a:cubicBezTo>
                    <a:pt x="1" y="1"/>
                    <a:pt x="2053" y="285"/>
                    <a:pt x="3935" y="1249"/>
                  </a:cubicBezTo>
                  <a:cubicBezTo>
                    <a:pt x="5818" y="2214"/>
                    <a:pt x="6347" y="3359"/>
                    <a:pt x="7421" y="3695"/>
                  </a:cubicBezTo>
                  <a:cubicBezTo>
                    <a:pt x="8494" y="4030"/>
                    <a:pt x="9303" y="4897"/>
                    <a:pt x="9400" y="5428"/>
                  </a:cubicBezTo>
                  <a:cubicBezTo>
                    <a:pt x="9498" y="5959"/>
                    <a:pt x="10209" y="8725"/>
                    <a:pt x="12273" y="10235"/>
                  </a:cubicBezTo>
                  <a:cubicBezTo>
                    <a:pt x="14336" y="11743"/>
                    <a:pt x="13835" y="12807"/>
                    <a:pt x="13332" y="12611"/>
                  </a:cubicBezTo>
                  <a:cubicBezTo>
                    <a:pt x="12830" y="12415"/>
                    <a:pt x="12718" y="14287"/>
                    <a:pt x="16121" y="15908"/>
                  </a:cubicBezTo>
                  <a:cubicBezTo>
                    <a:pt x="19523" y="17530"/>
                    <a:pt x="24321" y="18172"/>
                    <a:pt x="26133" y="19569"/>
                  </a:cubicBezTo>
                  <a:cubicBezTo>
                    <a:pt x="27947" y="20965"/>
                    <a:pt x="25352" y="20659"/>
                    <a:pt x="27416" y="21581"/>
                  </a:cubicBezTo>
                  <a:cubicBezTo>
                    <a:pt x="28919" y="22252"/>
                    <a:pt x="29726" y="23429"/>
                    <a:pt x="30056" y="24018"/>
                  </a:cubicBezTo>
                  <a:lnTo>
                    <a:pt x="28465" y="24018"/>
                  </a:lnTo>
                  <a:cubicBezTo>
                    <a:pt x="26507" y="21832"/>
                    <a:pt x="23483" y="19411"/>
                    <a:pt x="19035" y="18047"/>
                  </a:cubicBezTo>
                  <a:cubicBezTo>
                    <a:pt x="9552" y="15141"/>
                    <a:pt x="12341" y="7652"/>
                    <a:pt x="6317" y="3180"/>
                  </a:cubicBezTo>
                  <a:cubicBezTo>
                    <a:pt x="3680" y="1218"/>
                    <a:pt x="1555" y="35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flipH="1">
              <a:off x="6999098" y="3932058"/>
              <a:ext cx="2127606" cy="1211270"/>
            </a:xfrm>
            <a:custGeom>
              <a:avLst/>
              <a:gdLst/>
              <a:ahLst/>
              <a:cxnLst/>
              <a:rect l="l" t="t" r="r" b="b"/>
              <a:pathLst>
                <a:path w="42569" h="24235" extrusionOk="0">
                  <a:moveTo>
                    <a:pt x="0" y="15"/>
                  </a:moveTo>
                  <a:cubicBezTo>
                    <a:pt x="0" y="15"/>
                    <a:pt x="2903" y="1"/>
                    <a:pt x="5246" y="842"/>
                  </a:cubicBezTo>
                  <a:cubicBezTo>
                    <a:pt x="7589" y="1683"/>
                    <a:pt x="9548" y="3144"/>
                    <a:pt x="10771" y="3086"/>
                  </a:cubicBezTo>
                  <a:cubicBezTo>
                    <a:pt x="11994" y="3028"/>
                    <a:pt x="13098" y="3957"/>
                    <a:pt x="13277" y="4518"/>
                  </a:cubicBezTo>
                  <a:cubicBezTo>
                    <a:pt x="13452" y="5079"/>
                    <a:pt x="12790" y="4976"/>
                    <a:pt x="12303" y="4474"/>
                  </a:cubicBezTo>
                  <a:cubicBezTo>
                    <a:pt x="11816" y="3971"/>
                    <a:pt x="11390" y="3721"/>
                    <a:pt x="10948" y="3692"/>
                  </a:cubicBezTo>
                  <a:cubicBezTo>
                    <a:pt x="10506" y="3661"/>
                    <a:pt x="10595" y="4281"/>
                    <a:pt x="11728" y="4784"/>
                  </a:cubicBezTo>
                  <a:cubicBezTo>
                    <a:pt x="12863" y="5287"/>
                    <a:pt x="12730" y="5375"/>
                    <a:pt x="13172" y="5979"/>
                  </a:cubicBezTo>
                  <a:cubicBezTo>
                    <a:pt x="13613" y="6585"/>
                    <a:pt x="13968" y="7131"/>
                    <a:pt x="15044" y="7796"/>
                  </a:cubicBezTo>
                  <a:cubicBezTo>
                    <a:pt x="16120" y="8461"/>
                    <a:pt x="16488" y="9154"/>
                    <a:pt x="16399" y="9598"/>
                  </a:cubicBezTo>
                  <a:cubicBezTo>
                    <a:pt x="16311" y="10040"/>
                    <a:pt x="15928" y="10100"/>
                    <a:pt x="16473" y="11192"/>
                  </a:cubicBezTo>
                  <a:cubicBezTo>
                    <a:pt x="17018" y="12285"/>
                    <a:pt x="18035" y="13332"/>
                    <a:pt x="19406" y="13495"/>
                  </a:cubicBezTo>
                  <a:cubicBezTo>
                    <a:pt x="20777" y="13657"/>
                    <a:pt x="21100" y="13347"/>
                    <a:pt x="21542" y="13731"/>
                  </a:cubicBezTo>
                  <a:cubicBezTo>
                    <a:pt x="21984" y="14115"/>
                    <a:pt x="21468" y="14454"/>
                    <a:pt x="20570" y="14366"/>
                  </a:cubicBezTo>
                  <a:cubicBezTo>
                    <a:pt x="19672" y="14277"/>
                    <a:pt x="18915" y="14101"/>
                    <a:pt x="19452" y="14883"/>
                  </a:cubicBezTo>
                  <a:cubicBezTo>
                    <a:pt x="19987" y="15664"/>
                    <a:pt x="22250" y="16566"/>
                    <a:pt x="25345" y="16978"/>
                  </a:cubicBezTo>
                  <a:cubicBezTo>
                    <a:pt x="28439" y="17392"/>
                    <a:pt x="30296" y="17273"/>
                    <a:pt x="32653" y="17864"/>
                  </a:cubicBezTo>
                  <a:cubicBezTo>
                    <a:pt x="35011" y="18455"/>
                    <a:pt x="34628" y="18868"/>
                    <a:pt x="33685" y="18574"/>
                  </a:cubicBezTo>
                  <a:cubicBezTo>
                    <a:pt x="32742" y="18279"/>
                    <a:pt x="32153" y="18485"/>
                    <a:pt x="32153" y="18485"/>
                  </a:cubicBezTo>
                  <a:cubicBezTo>
                    <a:pt x="32153" y="18485"/>
                    <a:pt x="34598" y="18958"/>
                    <a:pt x="37132" y="19681"/>
                  </a:cubicBezTo>
                  <a:cubicBezTo>
                    <a:pt x="39666" y="20404"/>
                    <a:pt x="40225" y="21201"/>
                    <a:pt x="39371" y="20921"/>
                  </a:cubicBezTo>
                  <a:cubicBezTo>
                    <a:pt x="38517" y="20640"/>
                    <a:pt x="38266" y="20979"/>
                    <a:pt x="40035" y="21747"/>
                  </a:cubicBezTo>
                  <a:cubicBezTo>
                    <a:pt x="41062" y="22194"/>
                    <a:pt x="41979" y="23347"/>
                    <a:pt x="42568" y="24235"/>
                  </a:cubicBezTo>
                  <a:lnTo>
                    <a:pt x="40524" y="24235"/>
                  </a:lnTo>
                  <a:cubicBezTo>
                    <a:pt x="39839" y="23301"/>
                    <a:pt x="38666" y="21977"/>
                    <a:pt x="37118" y="21245"/>
                  </a:cubicBezTo>
                  <a:cubicBezTo>
                    <a:pt x="34554" y="20034"/>
                    <a:pt x="34937" y="20388"/>
                    <a:pt x="35556" y="20949"/>
                  </a:cubicBezTo>
                  <a:cubicBezTo>
                    <a:pt x="36176" y="21510"/>
                    <a:pt x="35703" y="21746"/>
                    <a:pt x="34289" y="20713"/>
                  </a:cubicBezTo>
                  <a:cubicBezTo>
                    <a:pt x="32874" y="19680"/>
                    <a:pt x="31873" y="19000"/>
                    <a:pt x="29162" y="18586"/>
                  </a:cubicBezTo>
                  <a:cubicBezTo>
                    <a:pt x="26451" y="18174"/>
                    <a:pt x="21648" y="17199"/>
                    <a:pt x="19586" y="15899"/>
                  </a:cubicBezTo>
                  <a:cubicBezTo>
                    <a:pt x="17522" y="14599"/>
                    <a:pt x="16343" y="13005"/>
                    <a:pt x="15341" y="10761"/>
                  </a:cubicBezTo>
                  <a:cubicBezTo>
                    <a:pt x="14339" y="8517"/>
                    <a:pt x="13309" y="8517"/>
                    <a:pt x="12895" y="7483"/>
                  </a:cubicBezTo>
                  <a:cubicBezTo>
                    <a:pt x="12483" y="6450"/>
                    <a:pt x="9673" y="3702"/>
                    <a:pt x="7355" y="2235"/>
                  </a:cubicBezTo>
                  <a:cubicBezTo>
                    <a:pt x="6550" y="1725"/>
                    <a:pt x="5856" y="1420"/>
                    <a:pt x="5120" y="1134"/>
                  </a:cubicBezTo>
                  <a:cubicBezTo>
                    <a:pt x="3738" y="597"/>
                    <a:pt x="2260" y="288"/>
                    <a:pt x="0" y="1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flipH="1">
              <a:off x="7506916" y="4778755"/>
              <a:ext cx="666286" cy="364555"/>
            </a:xfrm>
            <a:custGeom>
              <a:avLst/>
              <a:gdLst/>
              <a:ahLst/>
              <a:cxnLst/>
              <a:rect l="l" t="t" r="r" b="b"/>
              <a:pathLst>
                <a:path w="13331" h="7294" extrusionOk="0">
                  <a:moveTo>
                    <a:pt x="1" y="0"/>
                  </a:moveTo>
                  <a:lnTo>
                    <a:pt x="1" y="0"/>
                  </a:lnTo>
                  <a:cubicBezTo>
                    <a:pt x="10" y="3"/>
                    <a:pt x="4542" y="1061"/>
                    <a:pt x="6765" y="1857"/>
                  </a:cubicBezTo>
                  <a:cubicBezTo>
                    <a:pt x="8989" y="2654"/>
                    <a:pt x="10758" y="3437"/>
                    <a:pt x="11376" y="3954"/>
                  </a:cubicBezTo>
                  <a:cubicBezTo>
                    <a:pt x="11995" y="4470"/>
                    <a:pt x="11788" y="4677"/>
                    <a:pt x="10800" y="4220"/>
                  </a:cubicBezTo>
                  <a:cubicBezTo>
                    <a:pt x="9814" y="3762"/>
                    <a:pt x="8708" y="3762"/>
                    <a:pt x="9533" y="4293"/>
                  </a:cubicBezTo>
                  <a:cubicBezTo>
                    <a:pt x="10359" y="4824"/>
                    <a:pt x="11684" y="5607"/>
                    <a:pt x="12510" y="6405"/>
                  </a:cubicBezTo>
                  <a:cubicBezTo>
                    <a:pt x="12913" y="6794"/>
                    <a:pt x="13170" y="7091"/>
                    <a:pt x="13330" y="7294"/>
                  </a:cubicBezTo>
                  <a:lnTo>
                    <a:pt x="11912" y="7294"/>
                  </a:lnTo>
                  <a:cubicBezTo>
                    <a:pt x="11582" y="6704"/>
                    <a:pt x="10775" y="5528"/>
                    <a:pt x="9272" y="4857"/>
                  </a:cubicBezTo>
                  <a:cubicBezTo>
                    <a:pt x="7208" y="3935"/>
                    <a:pt x="9801" y="4242"/>
                    <a:pt x="7989" y="2845"/>
                  </a:cubicBezTo>
                  <a:cubicBezTo>
                    <a:pt x="6571" y="1752"/>
                    <a:pt x="3328" y="1121"/>
                    <a:pt x="354" y="122"/>
                  </a:cubicBezTo>
                  <a:cubicBezTo>
                    <a:pt x="147" y="49"/>
                    <a:pt x="22" y="7"/>
                    <a:pt x="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flipH="1">
              <a:off x="7657237" y="3933058"/>
              <a:ext cx="1486760" cy="1210220"/>
            </a:xfrm>
            <a:custGeom>
              <a:avLst/>
              <a:gdLst/>
              <a:ahLst/>
              <a:cxnLst/>
              <a:rect l="l" t="t" r="r" b="b"/>
              <a:pathLst>
                <a:path w="29747" h="24214" extrusionOk="0">
                  <a:moveTo>
                    <a:pt x="0" y="0"/>
                  </a:moveTo>
                  <a:cubicBezTo>
                    <a:pt x="1567" y="121"/>
                    <a:pt x="4143" y="810"/>
                    <a:pt x="7599" y="3376"/>
                  </a:cubicBezTo>
                  <a:cubicBezTo>
                    <a:pt x="13624" y="7848"/>
                    <a:pt x="10834" y="15336"/>
                    <a:pt x="20317" y="18243"/>
                  </a:cubicBezTo>
                  <a:cubicBezTo>
                    <a:pt x="24764" y="19606"/>
                    <a:pt x="27789" y="22027"/>
                    <a:pt x="29747" y="24214"/>
                  </a:cubicBezTo>
                  <a:lnTo>
                    <a:pt x="0" y="2421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flipH="1">
              <a:off x="7657237" y="3933108"/>
              <a:ext cx="1486760" cy="1210270"/>
            </a:xfrm>
            <a:custGeom>
              <a:avLst/>
              <a:gdLst/>
              <a:ahLst/>
              <a:cxnLst/>
              <a:rect l="l" t="t" r="r" b="b"/>
              <a:pathLst>
                <a:path w="29747" h="24215" extrusionOk="0">
                  <a:moveTo>
                    <a:pt x="0" y="1324"/>
                  </a:moveTo>
                  <a:cubicBezTo>
                    <a:pt x="0" y="1324"/>
                    <a:pt x="3595" y="534"/>
                    <a:pt x="7953" y="4867"/>
                  </a:cubicBezTo>
                  <a:cubicBezTo>
                    <a:pt x="12310" y="9201"/>
                    <a:pt x="10841" y="11777"/>
                    <a:pt x="13847" y="15084"/>
                  </a:cubicBezTo>
                  <a:cubicBezTo>
                    <a:pt x="16852" y="18392"/>
                    <a:pt x="20329" y="18096"/>
                    <a:pt x="23511" y="20576"/>
                  </a:cubicBezTo>
                  <a:cubicBezTo>
                    <a:pt x="24748" y="21540"/>
                    <a:pt x="25620" y="22905"/>
                    <a:pt x="26223" y="24215"/>
                  </a:cubicBezTo>
                  <a:lnTo>
                    <a:pt x="29747" y="24215"/>
                  </a:lnTo>
                  <a:cubicBezTo>
                    <a:pt x="27789" y="22029"/>
                    <a:pt x="24764" y="19608"/>
                    <a:pt x="20317" y="18243"/>
                  </a:cubicBezTo>
                  <a:cubicBezTo>
                    <a:pt x="10834" y="15336"/>
                    <a:pt x="13624" y="7848"/>
                    <a:pt x="7599" y="3376"/>
                  </a:cubicBezTo>
                  <a:cubicBezTo>
                    <a:pt x="4142" y="811"/>
                    <a:pt x="1567" y="121"/>
                    <a:pt x="0" y="0"/>
                  </a:cubicBezTo>
                  <a:lnTo>
                    <a:pt x="0" y="132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flipH="1">
              <a:off x="7658710" y="3943004"/>
              <a:ext cx="310077" cy="476061"/>
            </a:xfrm>
            <a:custGeom>
              <a:avLst/>
              <a:gdLst/>
              <a:ahLst/>
              <a:cxnLst/>
              <a:rect l="l" t="t" r="r" b="b"/>
              <a:pathLst>
                <a:path w="6204" h="9525" extrusionOk="0">
                  <a:moveTo>
                    <a:pt x="884" y="8497"/>
                  </a:moveTo>
                  <a:cubicBezTo>
                    <a:pt x="884" y="8497"/>
                    <a:pt x="1650" y="8231"/>
                    <a:pt x="1826" y="7346"/>
                  </a:cubicBezTo>
                  <a:cubicBezTo>
                    <a:pt x="2003" y="6460"/>
                    <a:pt x="2165" y="3869"/>
                    <a:pt x="2209" y="3500"/>
                  </a:cubicBezTo>
                  <a:cubicBezTo>
                    <a:pt x="2254" y="3131"/>
                    <a:pt x="1885" y="2909"/>
                    <a:pt x="1502" y="2510"/>
                  </a:cubicBezTo>
                  <a:cubicBezTo>
                    <a:pt x="1296" y="2295"/>
                    <a:pt x="134" y="518"/>
                    <a:pt x="442" y="326"/>
                  </a:cubicBezTo>
                  <a:cubicBezTo>
                    <a:pt x="678" y="177"/>
                    <a:pt x="1399" y="1477"/>
                    <a:pt x="1783" y="1787"/>
                  </a:cubicBezTo>
                  <a:cubicBezTo>
                    <a:pt x="2166" y="2098"/>
                    <a:pt x="2313" y="2229"/>
                    <a:pt x="2386" y="1802"/>
                  </a:cubicBezTo>
                  <a:cubicBezTo>
                    <a:pt x="2460" y="1373"/>
                    <a:pt x="2474" y="354"/>
                    <a:pt x="2563" y="281"/>
                  </a:cubicBezTo>
                  <a:cubicBezTo>
                    <a:pt x="2651" y="207"/>
                    <a:pt x="3491" y="1"/>
                    <a:pt x="3727" y="238"/>
                  </a:cubicBezTo>
                  <a:cubicBezTo>
                    <a:pt x="3963" y="473"/>
                    <a:pt x="3697" y="1507"/>
                    <a:pt x="3713" y="2186"/>
                  </a:cubicBezTo>
                  <a:cubicBezTo>
                    <a:pt x="3727" y="2865"/>
                    <a:pt x="3699" y="3013"/>
                    <a:pt x="3875" y="3013"/>
                  </a:cubicBezTo>
                  <a:cubicBezTo>
                    <a:pt x="4052" y="3013"/>
                    <a:pt x="4464" y="2452"/>
                    <a:pt x="4892" y="1905"/>
                  </a:cubicBezTo>
                  <a:cubicBezTo>
                    <a:pt x="5319" y="1359"/>
                    <a:pt x="5378" y="710"/>
                    <a:pt x="5718" y="710"/>
                  </a:cubicBezTo>
                  <a:cubicBezTo>
                    <a:pt x="6056" y="710"/>
                    <a:pt x="6204" y="1196"/>
                    <a:pt x="5673" y="2157"/>
                  </a:cubicBezTo>
                  <a:cubicBezTo>
                    <a:pt x="5142" y="3116"/>
                    <a:pt x="4214" y="3914"/>
                    <a:pt x="4067" y="4194"/>
                  </a:cubicBezTo>
                  <a:cubicBezTo>
                    <a:pt x="3919" y="4475"/>
                    <a:pt x="3979" y="5449"/>
                    <a:pt x="4037" y="6807"/>
                  </a:cubicBezTo>
                  <a:cubicBezTo>
                    <a:pt x="4097" y="8165"/>
                    <a:pt x="4229" y="8417"/>
                    <a:pt x="4435" y="8682"/>
                  </a:cubicBezTo>
                  <a:cubicBezTo>
                    <a:pt x="4641" y="8948"/>
                    <a:pt x="5274" y="9154"/>
                    <a:pt x="5200" y="9302"/>
                  </a:cubicBezTo>
                  <a:cubicBezTo>
                    <a:pt x="5127" y="9450"/>
                    <a:pt x="3829" y="9302"/>
                    <a:pt x="3521" y="9244"/>
                  </a:cubicBezTo>
                  <a:cubicBezTo>
                    <a:pt x="3212" y="9186"/>
                    <a:pt x="3168" y="9348"/>
                    <a:pt x="2843" y="9406"/>
                  </a:cubicBezTo>
                  <a:cubicBezTo>
                    <a:pt x="2519" y="9465"/>
                    <a:pt x="1783" y="9524"/>
                    <a:pt x="1856" y="9228"/>
                  </a:cubicBezTo>
                  <a:cubicBezTo>
                    <a:pt x="1930" y="8933"/>
                    <a:pt x="1097" y="9073"/>
                    <a:pt x="548" y="9073"/>
                  </a:cubicBezTo>
                  <a:cubicBezTo>
                    <a:pt x="0" y="9072"/>
                    <a:pt x="383" y="8652"/>
                    <a:pt x="884" y="84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flipH="1">
              <a:off x="7658610" y="3948101"/>
              <a:ext cx="303380" cy="470813"/>
            </a:xfrm>
            <a:custGeom>
              <a:avLst/>
              <a:gdLst/>
              <a:ahLst/>
              <a:cxnLst/>
              <a:rect l="l" t="t" r="r" b="b"/>
              <a:pathLst>
                <a:path w="6070" h="9420" extrusionOk="0">
                  <a:moveTo>
                    <a:pt x="2853" y="55"/>
                  </a:moveTo>
                  <a:cubicBezTo>
                    <a:pt x="2853" y="55"/>
                    <a:pt x="3255" y="366"/>
                    <a:pt x="3211" y="1253"/>
                  </a:cubicBezTo>
                  <a:cubicBezTo>
                    <a:pt x="3167" y="2138"/>
                    <a:pt x="3357" y="4752"/>
                    <a:pt x="3417" y="6347"/>
                  </a:cubicBezTo>
                  <a:cubicBezTo>
                    <a:pt x="3475" y="7941"/>
                    <a:pt x="3682" y="8192"/>
                    <a:pt x="3860" y="8457"/>
                  </a:cubicBezTo>
                  <a:cubicBezTo>
                    <a:pt x="4036" y="8724"/>
                    <a:pt x="3579" y="8724"/>
                    <a:pt x="3284" y="8414"/>
                  </a:cubicBezTo>
                  <a:cubicBezTo>
                    <a:pt x="2990" y="8103"/>
                    <a:pt x="2931" y="7999"/>
                    <a:pt x="2533" y="8295"/>
                  </a:cubicBezTo>
                  <a:cubicBezTo>
                    <a:pt x="2136" y="8591"/>
                    <a:pt x="1855" y="8709"/>
                    <a:pt x="2077" y="8340"/>
                  </a:cubicBezTo>
                  <a:cubicBezTo>
                    <a:pt x="2297" y="7971"/>
                    <a:pt x="2445" y="7469"/>
                    <a:pt x="2120" y="7823"/>
                  </a:cubicBezTo>
                  <a:cubicBezTo>
                    <a:pt x="1796" y="8177"/>
                    <a:pt x="1443" y="8414"/>
                    <a:pt x="721" y="8664"/>
                  </a:cubicBezTo>
                  <a:cubicBezTo>
                    <a:pt x="526" y="8731"/>
                    <a:pt x="330" y="8782"/>
                    <a:pt x="148" y="8820"/>
                  </a:cubicBezTo>
                  <a:cubicBezTo>
                    <a:pt x="127" y="8907"/>
                    <a:pt x="200" y="8970"/>
                    <a:pt x="413" y="8970"/>
                  </a:cubicBezTo>
                  <a:cubicBezTo>
                    <a:pt x="962" y="8970"/>
                    <a:pt x="1794" y="8830"/>
                    <a:pt x="1721" y="9125"/>
                  </a:cubicBezTo>
                  <a:cubicBezTo>
                    <a:pt x="1648" y="9420"/>
                    <a:pt x="2385" y="9361"/>
                    <a:pt x="2708" y="9303"/>
                  </a:cubicBezTo>
                  <a:cubicBezTo>
                    <a:pt x="3033" y="9244"/>
                    <a:pt x="3077" y="9080"/>
                    <a:pt x="3386" y="9141"/>
                  </a:cubicBezTo>
                  <a:cubicBezTo>
                    <a:pt x="3695" y="9200"/>
                    <a:pt x="4992" y="9347"/>
                    <a:pt x="5065" y="9199"/>
                  </a:cubicBezTo>
                  <a:cubicBezTo>
                    <a:pt x="5140" y="9051"/>
                    <a:pt x="4507" y="8845"/>
                    <a:pt x="4300" y="8579"/>
                  </a:cubicBezTo>
                  <a:cubicBezTo>
                    <a:pt x="4093" y="8312"/>
                    <a:pt x="3961" y="8062"/>
                    <a:pt x="3902" y="6704"/>
                  </a:cubicBezTo>
                  <a:cubicBezTo>
                    <a:pt x="3844" y="5346"/>
                    <a:pt x="3785" y="4371"/>
                    <a:pt x="3932" y="4090"/>
                  </a:cubicBezTo>
                  <a:cubicBezTo>
                    <a:pt x="4079" y="3810"/>
                    <a:pt x="5007" y="3013"/>
                    <a:pt x="5538" y="2054"/>
                  </a:cubicBezTo>
                  <a:cubicBezTo>
                    <a:pt x="6070" y="1094"/>
                    <a:pt x="5921" y="606"/>
                    <a:pt x="5583" y="606"/>
                  </a:cubicBezTo>
                  <a:cubicBezTo>
                    <a:pt x="5244" y="606"/>
                    <a:pt x="5185" y="1255"/>
                    <a:pt x="4757" y="1802"/>
                  </a:cubicBezTo>
                  <a:cubicBezTo>
                    <a:pt x="4330" y="2349"/>
                    <a:pt x="3917" y="2910"/>
                    <a:pt x="3740" y="2910"/>
                  </a:cubicBezTo>
                  <a:cubicBezTo>
                    <a:pt x="3564" y="2910"/>
                    <a:pt x="3593" y="2761"/>
                    <a:pt x="3578" y="2083"/>
                  </a:cubicBezTo>
                  <a:cubicBezTo>
                    <a:pt x="3564" y="1404"/>
                    <a:pt x="3829" y="370"/>
                    <a:pt x="3593" y="134"/>
                  </a:cubicBezTo>
                  <a:cubicBezTo>
                    <a:pt x="3458" y="1"/>
                    <a:pt x="3129" y="9"/>
                    <a:pt x="2853" y="55"/>
                  </a:cubicBezTo>
                  <a:close/>
                  <a:moveTo>
                    <a:pt x="2066" y="3231"/>
                  </a:moveTo>
                  <a:lnTo>
                    <a:pt x="2066" y="3231"/>
                  </a:lnTo>
                  <a:cubicBezTo>
                    <a:pt x="2066" y="3231"/>
                    <a:pt x="1919" y="2522"/>
                    <a:pt x="1517" y="2080"/>
                  </a:cubicBezTo>
                  <a:cubicBezTo>
                    <a:pt x="1114" y="1637"/>
                    <a:pt x="307" y="223"/>
                    <a:pt x="307" y="223"/>
                  </a:cubicBezTo>
                  <a:cubicBezTo>
                    <a:pt x="1" y="415"/>
                    <a:pt x="1161" y="2194"/>
                    <a:pt x="1367" y="2408"/>
                  </a:cubicBezTo>
                  <a:cubicBezTo>
                    <a:pt x="1689" y="2743"/>
                    <a:pt x="2001" y="2953"/>
                    <a:pt x="2066" y="323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flipH="1">
              <a:off x="7471332" y="3636431"/>
              <a:ext cx="645244" cy="411487"/>
            </a:xfrm>
            <a:custGeom>
              <a:avLst/>
              <a:gdLst/>
              <a:ahLst/>
              <a:cxnLst/>
              <a:rect l="l" t="t" r="r" b="b"/>
              <a:pathLst>
                <a:path w="12910" h="8233" extrusionOk="0">
                  <a:moveTo>
                    <a:pt x="3391" y="7486"/>
                  </a:moveTo>
                  <a:cubicBezTo>
                    <a:pt x="3391" y="7486"/>
                    <a:pt x="2451" y="7973"/>
                    <a:pt x="1696" y="7364"/>
                  </a:cubicBezTo>
                  <a:cubicBezTo>
                    <a:pt x="940" y="6756"/>
                    <a:pt x="1032" y="6515"/>
                    <a:pt x="1032" y="6515"/>
                  </a:cubicBezTo>
                  <a:cubicBezTo>
                    <a:pt x="1032" y="6515"/>
                    <a:pt x="186" y="6571"/>
                    <a:pt x="93" y="5740"/>
                  </a:cubicBezTo>
                  <a:cubicBezTo>
                    <a:pt x="1" y="4909"/>
                    <a:pt x="462" y="4726"/>
                    <a:pt x="462" y="4726"/>
                  </a:cubicBezTo>
                  <a:cubicBezTo>
                    <a:pt x="462" y="4726"/>
                    <a:pt x="149" y="4154"/>
                    <a:pt x="518" y="3451"/>
                  </a:cubicBezTo>
                  <a:cubicBezTo>
                    <a:pt x="887" y="2750"/>
                    <a:pt x="1770" y="2805"/>
                    <a:pt x="1770" y="2805"/>
                  </a:cubicBezTo>
                  <a:cubicBezTo>
                    <a:pt x="1770" y="2805"/>
                    <a:pt x="1777" y="1772"/>
                    <a:pt x="2857" y="1330"/>
                  </a:cubicBezTo>
                  <a:cubicBezTo>
                    <a:pt x="3937" y="886"/>
                    <a:pt x="4367" y="1291"/>
                    <a:pt x="4367" y="1291"/>
                  </a:cubicBezTo>
                  <a:cubicBezTo>
                    <a:pt x="4367" y="1291"/>
                    <a:pt x="4513" y="369"/>
                    <a:pt x="5877" y="184"/>
                  </a:cubicBezTo>
                  <a:cubicBezTo>
                    <a:pt x="7239" y="0"/>
                    <a:pt x="7460" y="775"/>
                    <a:pt x="7460" y="775"/>
                  </a:cubicBezTo>
                  <a:cubicBezTo>
                    <a:pt x="7460" y="775"/>
                    <a:pt x="8012" y="590"/>
                    <a:pt x="8602" y="1217"/>
                  </a:cubicBezTo>
                  <a:cubicBezTo>
                    <a:pt x="9191" y="1845"/>
                    <a:pt x="9043" y="2324"/>
                    <a:pt x="9043" y="2324"/>
                  </a:cubicBezTo>
                  <a:cubicBezTo>
                    <a:pt x="9043" y="2324"/>
                    <a:pt x="10000" y="1918"/>
                    <a:pt x="10921" y="2619"/>
                  </a:cubicBezTo>
                  <a:cubicBezTo>
                    <a:pt x="11842" y="3320"/>
                    <a:pt x="11695" y="4059"/>
                    <a:pt x="11695" y="4059"/>
                  </a:cubicBezTo>
                  <a:cubicBezTo>
                    <a:pt x="11695" y="4059"/>
                    <a:pt x="12616" y="4170"/>
                    <a:pt x="12763" y="4982"/>
                  </a:cubicBezTo>
                  <a:cubicBezTo>
                    <a:pt x="12910" y="5793"/>
                    <a:pt x="12211" y="6125"/>
                    <a:pt x="12211" y="6125"/>
                  </a:cubicBezTo>
                  <a:cubicBezTo>
                    <a:pt x="12211" y="6125"/>
                    <a:pt x="12026" y="7121"/>
                    <a:pt x="11326" y="7380"/>
                  </a:cubicBezTo>
                  <a:cubicBezTo>
                    <a:pt x="10627" y="7639"/>
                    <a:pt x="10296" y="7121"/>
                    <a:pt x="10296" y="7121"/>
                  </a:cubicBezTo>
                  <a:cubicBezTo>
                    <a:pt x="10296" y="7121"/>
                    <a:pt x="9781" y="7971"/>
                    <a:pt x="8896" y="7822"/>
                  </a:cubicBezTo>
                  <a:cubicBezTo>
                    <a:pt x="8012" y="7675"/>
                    <a:pt x="7755" y="6938"/>
                    <a:pt x="7755" y="6938"/>
                  </a:cubicBezTo>
                  <a:cubicBezTo>
                    <a:pt x="7755" y="6938"/>
                    <a:pt x="7710" y="7163"/>
                    <a:pt x="6557" y="7343"/>
                  </a:cubicBezTo>
                  <a:cubicBezTo>
                    <a:pt x="5404" y="7521"/>
                    <a:pt x="5029" y="7011"/>
                    <a:pt x="5029" y="7011"/>
                  </a:cubicBezTo>
                  <a:cubicBezTo>
                    <a:pt x="5029" y="7011"/>
                    <a:pt x="4316" y="8233"/>
                    <a:pt x="3391" y="748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flipH="1">
              <a:off x="7471182" y="3678564"/>
              <a:ext cx="638997" cy="369453"/>
            </a:xfrm>
            <a:custGeom>
              <a:avLst/>
              <a:gdLst/>
              <a:ahLst/>
              <a:cxnLst/>
              <a:rect l="l" t="t" r="r" b="b"/>
              <a:pathLst>
                <a:path w="12785" h="7392" extrusionOk="0">
                  <a:moveTo>
                    <a:pt x="7958" y="1"/>
                  </a:moveTo>
                  <a:cubicBezTo>
                    <a:pt x="7963" y="6"/>
                    <a:pt x="8328" y="374"/>
                    <a:pt x="8401" y="888"/>
                  </a:cubicBezTo>
                  <a:cubicBezTo>
                    <a:pt x="8475" y="1406"/>
                    <a:pt x="8312" y="1745"/>
                    <a:pt x="8312" y="1745"/>
                  </a:cubicBezTo>
                  <a:cubicBezTo>
                    <a:pt x="8312" y="1745"/>
                    <a:pt x="9034" y="1473"/>
                    <a:pt x="9882" y="1864"/>
                  </a:cubicBezTo>
                  <a:cubicBezTo>
                    <a:pt x="10729" y="2254"/>
                    <a:pt x="10597" y="3237"/>
                    <a:pt x="10597" y="3237"/>
                  </a:cubicBezTo>
                  <a:cubicBezTo>
                    <a:pt x="10597" y="3237"/>
                    <a:pt x="11217" y="3193"/>
                    <a:pt x="11613" y="3828"/>
                  </a:cubicBezTo>
                  <a:cubicBezTo>
                    <a:pt x="12011" y="4462"/>
                    <a:pt x="11451" y="4831"/>
                    <a:pt x="11451" y="4831"/>
                  </a:cubicBezTo>
                  <a:cubicBezTo>
                    <a:pt x="11451" y="4831"/>
                    <a:pt x="11613" y="5598"/>
                    <a:pt x="11055" y="5762"/>
                  </a:cubicBezTo>
                  <a:cubicBezTo>
                    <a:pt x="10495" y="5924"/>
                    <a:pt x="10184" y="5348"/>
                    <a:pt x="10184" y="5348"/>
                  </a:cubicBezTo>
                  <a:cubicBezTo>
                    <a:pt x="10184" y="5348"/>
                    <a:pt x="9860" y="6013"/>
                    <a:pt x="9079" y="5968"/>
                  </a:cubicBezTo>
                  <a:cubicBezTo>
                    <a:pt x="8298" y="5924"/>
                    <a:pt x="7989" y="5023"/>
                    <a:pt x="7989" y="5023"/>
                  </a:cubicBezTo>
                  <a:cubicBezTo>
                    <a:pt x="7989" y="5023"/>
                    <a:pt x="7342" y="5820"/>
                    <a:pt x="6369" y="5806"/>
                  </a:cubicBezTo>
                  <a:cubicBezTo>
                    <a:pt x="5397" y="5791"/>
                    <a:pt x="4896" y="5083"/>
                    <a:pt x="4896" y="5083"/>
                  </a:cubicBezTo>
                  <a:cubicBezTo>
                    <a:pt x="4896" y="5083"/>
                    <a:pt x="4477" y="5904"/>
                    <a:pt x="3968" y="6160"/>
                  </a:cubicBezTo>
                  <a:cubicBezTo>
                    <a:pt x="3459" y="6418"/>
                    <a:pt x="2995" y="5556"/>
                    <a:pt x="2995" y="5556"/>
                  </a:cubicBezTo>
                  <a:cubicBezTo>
                    <a:pt x="2995" y="5556"/>
                    <a:pt x="2494" y="6176"/>
                    <a:pt x="1904" y="6132"/>
                  </a:cubicBezTo>
                  <a:cubicBezTo>
                    <a:pt x="1315" y="6087"/>
                    <a:pt x="1197" y="5246"/>
                    <a:pt x="1197" y="5246"/>
                  </a:cubicBezTo>
                  <a:cubicBezTo>
                    <a:pt x="1197" y="5246"/>
                    <a:pt x="305" y="5459"/>
                    <a:pt x="1" y="5073"/>
                  </a:cubicBezTo>
                  <a:cubicBezTo>
                    <a:pt x="182" y="5722"/>
                    <a:pt x="906" y="5675"/>
                    <a:pt x="906" y="5675"/>
                  </a:cubicBezTo>
                  <a:cubicBezTo>
                    <a:pt x="906" y="5675"/>
                    <a:pt x="815" y="5915"/>
                    <a:pt x="1570" y="6524"/>
                  </a:cubicBezTo>
                  <a:cubicBezTo>
                    <a:pt x="2326" y="7132"/>
                    <a:pt x="3266" y="6646"/>
                    <a:pt x="3266" y="6646"/>
                  </a:cubicBezTo>
                  <a:cubicBezTo>
                    <a:pt x="4192" y="7392"/>
                    <a:pt x="4903" y="6174"/>
                    <a:pt x="4903" y="6174"/>
                  </a:cubicBezTo>
                  <a:cubicBezTo>
                    <a:pt x="4903" y="6174"/>
                    <a:pt x="5278" y="6683"/>
                    <a:pt x="6431" y="6504"/>
                  </a:cubicBezTo>
                  <a:cubicBezTo>
                    <a:pt x="7584" y="6325"/>
                    <a:pt x="7630" y="6099"/>
                    <a:pt x="7630" y="6099"/>
                  </a:cubicBezTo>
                  <a:cubicBezTo>
                    <a:pt x="7630" y="6099"/>
                    <a:pt x="7888" y="6838"/>
                    <a:pt x="8771" y="6985"/>
                  </a:cubicBezTo>
                  <a:cubicBezTo>
                    <a:pt x="9655" y="7132"/>
                    <a:pt x="10170" y="6284"/>
                    <a:pt x="10170" y="6284"/>
                  </a:cubicBezTo>
                  <a:cubicBezTo>
                    <a:pt x="10170" y="6284"/>
                    <a:pt x="10501" y="6800"/>
                    <a:pt x="11201" y="6542"/>
                  </a:cubicBezTo>
                  <a:cubicBezTo>
                    <a:pt x="11901" y="6284"/>
                    <a:pt x="12085" y="5288"/>
                    <a:pt x="12085" y="5288"/>
                  </a:cubicBezTo>
                  <a:cubicBezTo>
                    <a:pt x="12085" y="5288"/>
                    <a:pt x="12785" y="4955"/>
                    <a:pt x="12638" y="4144"/>
                  </a:cubicBezTo>
                  <a:cubicBezTo>
                    <a:pt x="12490" y="3333"/>
                    <a:pt x="11570" y="3221"/>
                    <a:pt x="11570" y="3221"/>
                  </a:cubicBezTo>
                  <a:cubicBezTo>
                    <a:pt x="11570" y="3221"/>
                    <a:pt x="11716" y="2483"/>
                    <a:pt x="10796" y="1782"/>
                  </a:cubicBezTo>
                  <a:cubicBezTo>
                    <a:pt x="9875" y="1081"/>
                    <a:pt x="8917" y="1487"/>
                    <a:pt x="8917" y="1487"/>
                  </a:cubicBezTo>
                  <a:cubicBezTo>
                    <a:pt x="8917" y="1487"/>
                    <a:pt x="9066" y="1007"/>
                    <a:pt x="8476" y="380"/>
                  </a:cubicBezTo>
                  <a:cubicBezTo>
                    <a:pt x="8293" y="185"/>
                    <a:pt x="8117" y="69"/>
                    <a:pt x="7958"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flipH="1">
              <a:off x="6220861" y="4675598"/>
              <a:ext cx="248002" cy="380699"/>
            </a:xfrm>
            <a:custGeom>
              <a:avLst/>
              <a:gdLst/>
              <a:ahLst/>
              <a:cxnLst/>
              <a:rect l="l" t="t" r="r" b="b"/>
              <a:pathLst>
                <a:path w="4962" h="7617" extrusionOk="0">
                  <a:moveTo>
                    <a:pt x="709" y="6797"/>
                  </a:moveTo>
                  <a:cubicBezTo>
                    <a:pt x="709" y="6797"/>
                    <a:pt x="1322" y="6584"/>
                    <a:pt x="1463" y="5874"/>
                  </a:cubicBezTo>
                  <a:cubicBezTo>
                    <a:pt x="1604" y="5166"/>
                    <a:pt x="1734" y="3094"/>
                    <a:pt x="1769" y="2798"/>
                  </a:cubicBezTo>
                  <a:cubicBezTo>
                    <a:pt x="1805" y="2503"/>
                    <a:pt x="1510" y="2326"/>
                    <a:pt x="1203" y="2007"/>
                  </a:cubicBezTo>
                  <a:cubicBezTo>
                    <a:pt x="1038" y="1836"/>
                    <a:pt x="109" y="413"/>
                    <a:pt x="354" y="260"/>
                  </a:cubicBezTo>
                  <a:cubicBezTo>
                    <a:pt x="543" y="142"/>
                    <a:pt x="1120" y="1181"/>
                    <a:pt x="1427" y="1430"/>
                  </a:cubicBezTo>
                  <a:cubicBezTo>
                    <a:pt x="1733" y="1678"/>
                    <a:pt x="1851" y="1784"/>
                    <a:pt x="1909" y="1441"/>
                  </a:cubicBezTo>
                  <a:cubicBezTo>
                    <a:pt x="1968" y="1098"/>
                    <a:pt x="1979" y="283"/>
                    <a:pt x="2051" y="225"/>
                  </a:cubicBezTo>
                  <a:cubicBezTo>
                    <a:pt x="2122" y="166"/>
                    <a:pt x="2793" y="1"/>
                    <a:pt x="2981" y="190"/>
                  </a:cubicBezTo>
                  <a:cubicBezTo>
                    <a:pt x="3170" y="380"/>
                    <a:pt x="2958" y="1205"/>
                    <a:pt x="2970" y="1749"/>
                  </a:cubicBezTo>
                  <a:cubicBezTo>
                    <a:pt x="2981" y="2292"/>
                    <a:pt x="2958" y="2410"/>
                    <a:pt x="3100" y="2410"/>
                  </a:cubicBezTo>
                  <a:cubicBezTo>
                    <a:pt x="3241" y="2410"/>
                    <a:pt x="3571" y="1960"/>
                    <a:pt x="3913" y="1524"/>
                  </a:cubicBezTo>
                  <a:cubicBezTo>
                    <a:pt x="4253" y="1087"/>
                    <a:pt x="4302" y="568"/>
                    <a:pt x="4572" y="568"/>
                  </a:cubicBezTo>
                  <a:cubicBezTo>
                    <a:pt x="4843" y="568"/>
                    <a:pt x="4962" y="957"/>
                    <a:pt x="4537" y="1724"/>
                  </a:cubicBezTo>
                  <a:cubicBezTo>
                    <a:pt x="4112" y="2491"/>
                    <a:pt x="3370" y="3130"/>
                    <a:pt x="3251" y="3353"/>
                  </a:cubicBezTo>
                  <a:cubicBezTo>
                    <a:pt x="3134" y="3578"/>
                    <a:pt x="3182" y="4357"/>
                    <a:pt x="3228" y="5443"/>
                  </a:cubicBezTo>
                  <a:cubicBezTo>
                    <a:pt x="3275" y="6530"/>
                    <a:pt x="3381" y="6731"/>
                    <a:pt x="3546" y="6943"/>
                  </a:cubicBezTo>
                  <a:cubicBezTo>
                    <a:pt x="3711" y="7156"/>
                    <a:pt x="4219" y="7320"/>
                    <a:pt x="4159" y="7438"/>
                  </a:cubicBezTo>
                  <a:cubicBezTo>
                    <a:pt x="4101" y="7557"/>
                    <a:pt x="3063" y="7438"/>
                    <a:pt x="2815" y="7392"/>
                  </a:cubicBezTo>
                  <a:cubicBezTo>
                    <a:pt x="2568" y="7345"/>
                    <a:pt x="2533" y="7475"/>
                    <a:pt x="2273" y="7522"/>
                  </a:cubicBezTo>
                  <a:cubicBezTo>
                    <a:pt x="2013" y="7568"/>
                    <a:pt x="1423" y="7616"/>
                    <a:pt x="1484" y="7380"/>
                  </a:cubicBezTo>
                  <a:cubicBezTo>
                    <a:pt x="1542" y="7143"/>
                    <a:pt x="876" y="7257"/>
                    <a:pt x="437" y="7257"/>
                  </a:cubicBezTo>
                  <a:cubicBezTo>
                    <a:pt x="1" y="7257"/>
                    <a:pt x="307" y="6921"/>
                    <a:pt x="709" y="679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flipH="1">
              <a:off x="6220761" y="4679696"/>
              <a:ext cx="242704" cy="376651"/>
            </a:xfrm>
            <a:custGeom>
              <a:avLst/>
              <a:gdLst/>
              <a:ahLst/>
              <a:cxnLst/>
              <a:rect l="l" t="t" r="r" b="b"/>
              <a:pathLst>
                <a:path w="4856" h="7536" extrusionOk="0">
                  <a:moveTo>
                    <a:pt x="2284" y="43"/>
                  </a:moveTo>
                  <a:cubicBezTo>
                    <a:pt x="2284" y="43"/>
                    <a:pt x="2605" y="292"/>
                    <a:pt x="2570" y="1001"/>
                  </a:cubicBezTo>
                  <a:cubicBezTo>
                    <a:pt x="2535" y="1710"/>
                    <a:pt x="2688" y="3799"/>
                    <a:pt x="2735" y="5075"/>
                  </a:cubicBezTo>
                  <a:cubicBezTo>
                    <a:pt x="2782" y="6349"/>
                    <a:pt x="2946" y="6551"/>
                    <a:pt x="3088" y="6763"/>
                  </a:cubicBezTo>
                  <a:cubicBezTo>
                    <a:pt x="3229" y="6976"/>
                    <a:pt x="2863" y="6976"/>
                    <a:pt x="2628" y="6728"/>
                  </a:cubicBezTo>
                  <a:cubicBezTo>
                    <a:pt x="2392" y="6480"/>
                    <a:pt x="2346" y="6397"/>
                    <a:pt x="2027" y="6634"/>
                  </a:cubicBezTo>
                  <a:cubicBezTo>
                    <a:pt x="1709" y="6870"/>
                    <a:pt x="1485" y="6965"/>
                    <a:pt x="1662" y="6669"/>
                  </a:cubicBezTo>
                  <a:cubicBezTo>
                    <a:pt x="1839" y="6374"/>
                    <a:pt x="1957" y="5971"/>
                    <a:pt x="1698" y="6256"/>
                  </a:cubicBezTo>
                  <a:cubicBezTo>
                    <a:pt x="1438" y="6539"/>
                    <a:pt x="1154" y="6728"/>
                    <a:pt x="578" y="6930"/>
                  </a:cubicBezTo>
                  <a:cubicBezTo>
                    <a:pt x="422" y="6985"/>
                    <a:pt x="265" y="7024"/>
                    <a:pt x="120" y="7054"/>
                  </a:cubicBezTo>
                  <a:cubicBezTo>
                    <a:pt x="103" y="7125"/>
                    <a:pt x="162" y="7175"/>
                    <a:pt x="332" y="7175"/>
                  </a:cubicBezTo>
                  <a:cubicBezTo>
                    <a:pt x="770" y="7175"/>
                    <a:pt x="1436" y="7064"/>
                    <a:pt x="1378" y="7298"/>
                  </a:cubicBezTo>
                  <a:cubicBezTo>
                    <a:pt x="1320" y="7535"/>
                    <a:pt x="1908" y="7488"/>
                    <a:pt x="2167" y="7440"/>
                  </a:cubicBezTo>
                  <a:cubicBezTo>
                    <a:pt x="2427" y="7393"/>
                    <a:pt x="2462" y="7263"/>
                    <a:pt x="2710" y="7310"/>
                  </a:cubicBezTo>
                  <a:cubicBezTo>
                    <a:pt x="2958" y="7356"/>
                    <a:pt x="3995" y="7475"/>
                    <a:pt x="4054" y="7356"/>
                  </a:cubicBezTo>
                  <a:cubicBezTo>
                    <a:pt x="4112" y="7238"/>
                    <a:pt x="3605" y="7074"/>
                    <a:pt x="3441" y="6861"/>
                  </a:cubicBezTo>
                  <a:cubicBezTo>
                    <a:pt x="3276" y="6648"/>
                    <a:pt x="3169" y="6448"/>
                    <a:pt x="3122" y="5361"/>
                  </a:cubicBezTo>
                  <a:cubicBezTo>
                    <a:pt x="3076" y="4275"/>
                    <a:pt x="3028" y="3496"/>
                    <a:pt x="3146" y="3271"/>
                  </a:cubicBezTo>
                  <a:cubicBezTo>
                    <a:pt x="3265" y="3047"/>
                    <a:pt x="4007" y="2409"/>
                    <a:pt x="4431" y="1642"/>
                  </a:cubicBezTo>
                  <a:cubicBezTo>
                    <a:pt x="4856" y="875"/>
                    <a:pt x="4737" y="486"/>
                    <a:pt x="4466" y="486"/>
                  </a:cubicBezTo>
                  <a:cubicBezTo>
                    <a:pt x="4195" y="486"/>
                    <a:pt x="4148" y="1005"/>
                    <a:pt x="3807" y="1442"/>
                  </a:cubicBezTo>
                  <a:cubicBezTo>
                    <a:pt x="3465" y="1880"/>
                    <a:pt x="3136" y="2328"/>
                    <a:pt x="2995" y="2328"/>
                  </a:cubicBezTo>
                  <a:cubicBezTo>
                    <a:pt x="2852" y="2328"/>
                    <a:pt x="2876" y="2210"/>
                    <a:pt x="2865" y="1667"/>
                  </a:cubicBezTo>
                  <a:cubicBezTo>
                    <a:pt x="2852" y="1123"/>
                    <a:pt x="3064" y="298"/>
                    <a:pt x="2876" y="108"/>
                  </a:cubicBezTo>
                  <a:cubicBezTo>
                    <a:pt x="2768" y="1"/>
                    <a:pt x="2505" y="7"/>
                    <a:pt x="2284" y="43"/>
                  </a:cubicBezTo>
                  <a:close/>
                  <a:moveTo>
                    <a:pt x="1655" y="2583"/>
                  </a:moveTo>
                  <a:lnTo>
                    <a:pt x="1655" y="2583"/>
                  </a:lnTo>
                  <a:cubicBezTo>
                    <a:pt x="1655" y="2583"/>
                    <a:pt x="1538" y="2016"/>
                    <a:pt x="1215" y="1662"/>
                  </a:cubicBezTo>
                  <a:cubicBezTo>
                    <a:pt x="893" y="1307"/>
                    <a:pt x="246" y="177"/>
                    <a:pt x="246" y="177"/>
                  </a:cubicBezTo>
                  <a:cubicBezTo>
                    <a:pt x="1" y="330"/>
                    <a:pt x="929" y="1753"/>
                    <a:pt x="1095" y="1924"/>
                  </a:cubicBezTo>
                  <a:cubicBezTo>
                    <a:pt x="1354" y="2194"/>
                    <a:pt x="1603" y="2361"/>
                    <a:pt x="1655" y="2583"/>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flipH="1">
              <a:off x="6071018" y="4430450"/>
              <a:ext cx="515995" cy="329070"/>
            </a:xfrm>
            <a:custGeom>
              <a:avLst/>
              <a:gdLst/>
              <a:ahLst/>
              <a:cxnLst/>
              <a:rect l="l" t="t" r="r" b="b"/>
              <a:pathLst>
                <a:path w="10324" h="6584" extrusionOk="0">
                  <a:moveTo>
                    <a:pt x="2711" y="5987"/>
                  </a:moveTo>
                  <a:cubicBezTo>
                    <a:pt x="2711" y="5987"/>
                    <a:pt x="1960" y="6376"/>
                    <a:pt x="1356" y="5889"/>
                  </a:cubicBezTo>
                  <a:cubicBezTo>
                    <a:pt x="753" y="5403"/>
                    <a:pt x="827" y="5211"/>
                    <a:pt x="827" y="5211"/>
                  </a:cubicBezTo>
                  <a:cubicBezTo>
                    <a:pt x="827" y="5211"/>
                    <a:pt x="149" y="5254"/>
                    <a:pt x="75" y="4590"/>
                  </a:cubicBezTo>
                  <a:cubicBezTo>
                    <a:pt x="1" y="3925"/>
                    <a:pt x="370" y="3779"/>
                    <a:pt x="370" y="3779"/>
                  </a:cubicBezTo>
                  <a:cubicBezTo>
                    <a:pt x="370" y="3779"/>
                    <a:pt x="119" y="3322"/>
                    <a:pt x="414" y="2761"/>
                  </a:cubicBezTo>
                  <a:cubicBezTo>
                    <a:pt x="708" y="2200"/>
                    <a:pt x="1414" y="2244"/>
                    <a:pt x="1414" y="2244"/>
                  </a:cubicBezTo>
                  <a:cubicBezTo>
                    <a:pt x="1414" y="2244"/>
                    <a:pt x="1420" y="1417"/>
                    <a:pt x="2284" y="1064"/>
                  </a:cubicBezTo>
                  <a:cubicBezTo>
                    <a:pt x="3147" y="710"/>
                    <a:pt x="3490" y="1034"/>
                    <a:pt x="3490" y="1034"/>
                  </a:cubicBezTo>
                  <a:cubicBezTo>
                    <a:pt x="3490" y="1034"/>
                    <a:pt x="3609" y="297"/>
                    <a:pt x="4698" y="149"/>
                  </a:cubicBezTo>
                  <a:cubicBezTo>
                    <a:pt x="5789" y="1"/>
                    <a:pt x="5965" y="622"/>
                    <a:pt x="5965" y="622"/>
                  </a:cubicBezTo>
                  <a:cubicBezTo>
                    <a:pt x="5965" y="622"/>
                    <a:pt x="6407" y="473"/>
                    <a:pt x="6877" y="976"/>
                  </a:cubicBezTo>
                  <a:cubicBezTo>
                    <a:pt x="7348" y="1477"/>
                    <a:pt x="7230" y="1862"/>
                    <a:pt x="7230" y="1862"/>
                  </a:cubicBezTo>
                  <a:cubicBezTo>
                    <a:pt x="7230" y="1862"/>
                    <a:pt x="7997" y="1537"/>
                    <a:pt x="8733" y="2097"/>
                  </a:cubicBezTo>
                  <a:cubicBezTo>
                    <a:pt x="9468" y="2658"/>
                    <a:pt x="9352" y="3249"/>
                    <a:pt x="9352" y="3249"/>
                  </a:cubicBezTo>
                  <a:cubicBezTo>
                    <a:pt x="9352" y="3249"/>
                    <a:pt x="10088" y="3337"/>
                    <a:pt x="10205" y="3986"/>
                  </a:cubicBezTo>
                  <a:cubicBezTo>
                    <a:pt x="10324" y="4636"/>
                    <a:pt x="9764" y="4901"/>
                    <a:pt x="9764" y="4901"/>
                  </a:cubicBezTo>
                  <a:cubicBezTo>
                    <a:pt x="9764" y="4901"/>
                    <a:pt x="9618" y="5699"/>
                    <a:pt x="9057" y="5905"/>
                  </a:cubicBezTo>
                  <a:cubicBezTo>
                    <a:pt x="8497" y="6111"/>
                    <a:pt x="8232" y="5699"/>
                    <a:pt x="8232" y="5699"/>
                  </a:cubicBezTo>
                  <a:cubicBezTo>
                    <a:pt x="8232" y="5699"/>
                    <a:pt x="7820" y="6377"/>
                    <a:pt x="7114" y="6260"/>
                  </a:cubicBezTo>
                  <a:cubicBezTo>
                    <a:pt x="6407" y="6141"/>
                    <a:pt x="6201" y="5550"/>
                    <a:pt x="6201" y="5550"/>
                  </a:cubicBezTo>
                  <a:cubicBezTo>
                    <a:pt x="6201" y="5550"/>
                    <a:pt x="6165" y="5732"/>
                    <a:pt x="5243" y="5876"/>
                  </a:cubicBezTo>
                  <a:cubicBezTo>
                    <a:pt x="4321" y="6018"/>
                    <a:pt x="4021" y="5611"/>
                    <a:pt x="4021" y="5611"/>
                  </a:cubicBezTo>
                  <a:cubicBezTo>
                    <a:pt x="4021" y="5611"/>
                    <a:pt x="3453" y="6584"/>
                    <a:pt x="2711" y="598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flipH="1">
              <a:off x="6071218" y="4464086"/>
              <a:ext cx="510897" cy="295483"/>
            </a:xfrm>
            <a:custGeom>
              <a:avLst/>
              <a:gdLst/>
              <a:ahLst/>
              <a:cxnLst/>
              <a:rect l="l" t="t" r="r" b="b"/>
              <a:pathLst>
                <a:path w="10222" h="5912" extrusionOk="0">
                  <a:moveTo>
                    <a:pt x="6369" y="1"/>
                  </a:moveTo>
                  <a:cubicBezTo>
                    <a:pt x="6373" y="5"/>
                    <a:pt x="6665" y="301"/>
                    <a:pt x="6724" y="711"/>
                  </a:cubicBezTo>
                  <a:cubicBezTo>
                    <a:pt x="6782" y="1123"/>
                    <a:pt x="6653" y="1396"/>
                    <a:pt x="6653" y="1396"/>
                  </a:cubicBezTo>
                  <a:cubicBezTo>
                    <a:pt x="6653" y="1396"/>
                    <a:pt x="7231" y="1178"/>
                    <a:pt x="7909" y="1491"/>
                  </a:cubicBezTo>
                  <a:cubicBezTo>
                    <a:pt x="8586" y="1803"/>
                    <a:pt x="8480" y="2589"/>
                    <a:pt x="8480" y="2589"/>
                  </a:cubicBezTo>
                  <a:cubicBezTo>
                    <a:pt x="8480" y="2589"/>
                    <a:pt x="8974" y="2554"/>
                    <a:pt x="9292" y="3061"/>
                  </a:cubicBezTo>
                  <a:cubicBezTo>
                    <a:pt x="9611" y="3569"/>
                    <a:pt x="9162" y="3865"/>
                    <a:pt x="9162" y="3865"/>
                  </a:cubicBezTo>
                  <a:cubicBezTo>
                    <a:pt x="9162" y="3865"/>
                    <a:pt x="9292" y="4479"/>
                    <a:pt x="8845" y="4608"/>
                  </a:cubicBezTo>
                  <a:cubicBezTo>
                    <a:pt x="8397" y="4738"/>
                    <a:pt x="8149" y="4278"/>
                    <a:pt x="8149" y="4278"/>
                  </a:cubicBezTo>
                  <a:cubicBezTo>
                    <a:pt x="8149" y="4278"/>
                    <a:pt x="7889" y="4809"/>
                    <a:pt x="7265" y="4774"/>
                  </a:cubicBezTo>
                  <a:cubicBezTo>
                    <a:pt x="6641" y="4738"/>
                    <a:pt x="6393" y="4019"/>
                    <a:pt x="6393" y="4019"/>
                  </a:cubicBezTo>
                  <a:cubicBezTo>
                    <a:pt x="6393" y="4019"/>
                    <a:pt x="5874" y="4655"/>
                    <a:pt x="5096" y="4644"/>
                  </a:cubicBezTo>
                  <a:cubicBezTo>
                    <a:pt x="4318" y="4632"/>
                    <a:pt x="3917" y="4065"/>
                    <a:pt x="3917" y="4065"/>
                  </a:cubicBezTo>
                  <a:cubicBezTo>
                    <a:pt x="3917" y="4065"/>
                    <a:pt x="3580" y="4721"/>
                    <a:pt x="3174" y="4927"/>
                  </a:cubicBezTo>
                  <a:cubicBezTo>
                    <a:pt x="2768" y="5133"/>
                    <a:pt x="2396" y="4442"/>
                    <a:pt x="2396" y="4442"/>
                  </a:cubicBezTo>
                  <a:cubicBezTo>
                    <a:pt x="2396" y="4442"/>
                    <a:pt x="1996" y="4939"/>
                    <a:pt x="1524" y="4903"/>
                  </a:cubicBezTo>
                  <a:cubicBezTo>
                    <a:pt x="1054" y="4868"/>
                    <a:pt x="958" y="4195"/>
                    <a:pt x="958" y="4195"/>
                  </a:cubicBezTo>
                  <a:cubicBezTo>
                    <a:pt x="958" y="4195"/>
                    <a:pt x="245" y="4364"/>
                    <a:pt x="1" y="4056"/>
                  </a:cubicBezTo>
                  <a:cubicBezTo>
                    <a:pt x="146" y="4575"/>
                    <a:pt x="724" y="4538"/>
                    <a:pt x="724" y="4538"/>
                  </a:cubicBezTo>
                  <a:cubicBezTo>
                    <a:pt x="724" y="4538"/>
                    <a:pt x="651" y="4729"/>
                    <a:pt x="1254" y="5216"/>
                  </a:cubicBezTo>
                  <a:cubicBezTo>
                    <a:pt x="1858" y="5703"/>
                    <a:pt x="2609" y="5315"/>
                    <a:pt x="2609" y="5315"/>
                  </a:cubicBezTo>
                  <a:cubicBezTo>
                    <a:pt x="3351" y="5912"/>
                    <a:pt x="3920" y="4937"/>
                    <a:pt x="3920" y="4937"/>
                  </a:cubicBezTo>
                  <a:cubicBezTo>
                    <a:pt x="3920" y="4937"/>
                    <a:pt x="4219" y="5346"/>
                    <a:pt x="5141" y="5201"/>
                  </a:cubicBezTo>
                  <a:cubicBezTo>
                    <a:pt x="6062" y="5059"/>
                    <a:pt x="6099" y="4877"/>
                    <a:pt x="6099" y="4877"/>
                  </a:cubicBezTo>
                  <a:cubicBezTo>
                    <a:pt x="6099" y="4877"/>
                    <a:pt x="6305" y="5468"/>
                    <a:pt x="7012" y="5586"/>
                  </a:cubicBezTo>
                  <a:cubicBezTo>
                    <a:pt x="7719" y="5704"/>
                    <a:pt x="8131" y="5025"/>
                    <a:pt x="8131" y="5025"/>
                  </a:cubicBezTo>
                  <a:cubicBezTo>
                    <a:pt x="8131" y="5025"/>
                    <a:pt x="8396" y="5438"/>
                    <a:pt x="8955" y="5232"/>
                  </a:cubicBezTo>
                  <a:cubicBezTo>
                    <a:pt x="9514" y="5025"/>
                    <a:pt x="9663" y="4228"/>
                    <a:pt x="9663" y="4228"/>
                  </a:cubicBezTo>
                  <a:cubicBezTo>
                    <a:pt x="9663" y="4228"/>
                    <a:pt x="10222" y="3963"/>
                    <a:pt x="10104" y="3313"/>
                  </a:cubicBezTo>
                  <a:cubicBezTo>
                    <a:pt x="9986" y="2664"/>
                    <a:pt x="9250" y="2576"/>
                    <a:pt x="9250" y="2576"/>
                  </a:cubicBezTo>
                  <a:cubicBezTo>
                    <a:pt x="9250" y="2576"/>
                    <a:pt x="9368" y="1985"/>
                    <a:pt x="8631" y="1424"/>
                  </a:cubicBezTo>
                  <a:cubicBezTo>
                    <a:pt x="7894" y="864"/>
                    <a:pt x="7129" y="1188"/>
                    <a:pt x="7129" y="1188"/>
                  </a:cubicBezTo>
                  <a:cubicBezTo>
                    <a:pt x="7129" y="1188"/>
                    <a:pt x="7246" y="803"/>
                    <a:pt x="6776" y="303"/>
                  </a:cubicBezTo>
                  <a:cubicBezTo>
                    <a:pt x="6638" y="148"/>
                    <a:pt x="6497" y="55"/>
                    <a:pt x="6369"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flipH="1">
              <a:off x="6057929" y="4916498"/>
              <a:ext cx="218963" cy="158287"/>
            </a:xfrm>
            <a:custGeom>
              <a:avLst/>
              <a:gdLst/>
              <a:ahLst/>
              <a:cxnLst/>
              <a:rect l="l" t="t" r="r" b="b"/>
              <a:pathLst>
                <a:path w="4381" h="3167" extrusionOk="0">
                  <a:moveTo>
                    <a:pt x="3292" y="1774"/>
                  </a:moveTo>
                  <a:cubicBezTo>
                    <a:pt x="3292" y="1774"/>
                    <a:pt x="3515" y="1253"/>
                    <a:pt x="3361" y="990"/>
                  </a:cubicBezTo>
                  <a:cubicBezTo>
                    <a:pt x="3206" y="726"/>
                    <a:pt x="2938" y="1086"/>
                    <a:pt x="2938" y="1086"/>
                  </a:cubicBezTo>
                  <a:cubicBezTo>
                    <a:pt x="2938" y="1086"/>
                    <a:pt x="3037" y="645"/>
                    <a:pt x="2687" y="398"/>
                  </a:cubicBezTo>
                  <a:cubicBezTo>
                    <a:pt x="2338" y="150"/>
                    <a:pt x="2212" y="427"/>
                    <a:pt x="2212" y="427"/>
                  </a:cubicBezTo>
                  <a:cubicBezTo>
                    <a:pt x="2212" y="427"/>
                    <a:pt x="2030" y="0"/>
                    <a:pt x="1488" y="62"/>
                  </a:cubicBezTo>
                  <a:cubicBezTo>
                    <a:pt x="947" y="121"/>
                    <a:pt x="1103" y="731"/>
                    <a:pt x="1103" y="731"/>
                  </a:cubicBezTo>
                  <a:cubicBezTo>
                    <a:pt x="1103" y="731"/>
                    <a:pt x="621" y="587"/>
                    <a:pt x="493" y="962"/>
                  </a:cubicBezTo>
                  <a:cubicBezTo>
                    <a:pt x="364" y="1337"/>
                    <a:pt x="701" y="1639"/>
                    <a:pt x="701" y="1639"/>
                  </a:cubicBezTo>
                  <a:cubicBezTo>
                    <a:pt x="701" y="1639"/>
                    <a:pt x="194" y="1614"/>
                    <a:pt x="196" y="1959"/>
                  </a:cubicBezTo>
                  <a:cubicBezTo>
                    <a:pt x="197" y="2305"/>
                    <a:pt x="388" y="2429"/>
                    <a:pt x="388" y="2429"/>
                  </a:cubicBezTo>
                  <a:cubicBezTo>
                    <a:pt x="388" y="2429"/>
                    <a:pt x="0" y="2419"/>
                    <a:pt x="36" y="2657"/>
                  </a:cubicBezTo>
                  <a:cubicBezTo>
                    <a:pt x="73" y="2896"/>
                    <a:pt x="324" y="3073"/>
                    <a:pt x="324" y="3073"/>
                  </a:cubicBezTo>
                  <a:lnTo>
                    <a:pt x="3569" y="3167"/>
                  </a:lnTo>
                  <a:cubicBezTo>
                    <a:pt x="3569" y="3167"/>
                    <a:pt x="4381" y="2706"/>
                    <a:pt x="4284" y="2325"/>
                  </a:cubicBezTo>
                  <a:cubicBezTo>
                    <a:pt x="4186" y="1942"/>
                    <a:pt x="3791" y="2245"/>
                    <a:pt x="3791" y="2245"/>
                  </a:cubicBezTo>
                  <a:cubicBezTo>
                    <a:pt x="3791" y="2245"/>
                    <a:pt x="3829" y="1457"/>
                    <a:pt x="3292" y="1774"/>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flipH="1">
              <a:off x="8474418" y="4479230"/>
              <a:ext cx="400891" cy="615806"/>
            </a:xfrm>
            <a:custGeom>
              <a:avLst/>
              <a:gdLst/>
              <a:ahLst/>
              <a:cxnLst/>
              <a:rect l="l" t="t" r="r" b="b"/>
              <a:pathLst>
                <a:path w="8021" h="12321" extrusionOk="0">
                  <a:moveTo>
                    <a:pt x="1143" y="10990"/>
                  </a:moveTo>
                  <a:cubicBezTo>
                    <a:pt x="1143" y="10990"/>
                    <a:pt x="2133" y="10646"/>
                    <a:pt x="2361" y="9501"/>
                  </a:cubicBezTo>
                  <a:cubicBezTo>
                    <a:pt x="2590" y="8355"/>
                    <a:pt x="2801" y="5004"/>
                    <a:pt x="2858" y="4527"/>
                  </a:cubicBezTo>
                  <a:cubicBezTo>
                    <a:pt x="2915" y="4049"/>
                    <a:pt x="2438" y="3763"/>
                    <a:pt x="1943" y="3246"/>
                  </a:cubicBezTo>
                  <a:cubicBezTo>
                    <a:pt x="1675" y="2969"/>
                    <a:pt x="174" y="669"/>
                    <a:pt x="570" y="420"/>
                  </a:cubicBezTo>
                  <a:cubicBezTo>
                    <a:pt x="875" y="229"/>
                    <a:pt x="1809" y="1910"/>
                    <a:pt x="2304" y="2310"/>
                  </a:cubicBezTo>
                  <a:cubicBezTo>
                    <a:pt x="2801" y="2711"/>
                    <a:pt x="2990" y="2883"/>
                    <a:pt x="3086" y="2330"/>
                  </a:cubicBezTo>
                  <a:cubicBezTo>
                    <a:pt x="3181" y="1776"/>
                    <a:pt x="3200" y="458"/>
                    <a:pt x="3315" y="363"/>
                  </a:cubicBezTo>
                  <a:cubicBezTo>
                    <a:pt x="3429" y="267"/>
                    <a:pt x="4515" y="1"/>
                    <a:pt x="4820" y="306"/>
                  </a:cubicBezTo>
                  <a:cubicBezTo>
                    <a:pt x="5126" y="611"/>
                    <a:pt x="4783" y="1948"/>
                    <a:pt x="4801" y="2828"/>
                  </a:cubicBezTo>
                  <a:cubicBezTo>
                    <a:pt x="4820" y="3706"/>
                    <a:pt x="4781" y="3897"/>
                    <a:pt x="5010" y="3897"/>
                  </a:cubicBezTo>
                  <a:cubicBezTo>
                    <a:pt x="5238" y="3897"/>
                    <a:pt x="5772" y="3171"/>
                    <a:pt x="6325" y="2465"/>
                  </a:cubicBezTo>
                  <a:cubicBezTo>
                    <a:pt x="6878" y="1759"/>
                    <a:pt x="6954" y="919"/>
                    <a:pt x="7392" y="919"/>
                  </a:cubicBezTo>
                  <a:cubicBezTo>
                    <a:pt x="7831" y="919"/>
                    <a:pt x="8020" y="1548"/>
                    <a:pt x="7335" y="2791"/>
                  </a:cubicBezTo>
                  <a:cubicBezTo>
                    <a:pt x="6648" y="4032"/>
                    <a:pt x="5449" y="5063"/>
                    <a:pt x="5258" y="5426"/>
                  </a:cubicBezTo>
                  <a:cubicBezTo>
                    <a:pt x="5067" y="5788"/>
                    <a:pt x="5143" y="7049"/>
                    <a:pt x="5220" y="8806"/>
                  </a:cubicBezTo>
                  <a:cubicBezTo>
                    <a:pt x="5297" y="10563"/>
                    <a:pt x="5467" y="10888"/>
                    <a:pt x="5734" y="11231"/>
                  </a:cubicBezTo>
                  <a:cubicBezTo>
                    <a:pt x="6001" y="11575"/>
                    <a:pt x="6821" y="11843"/>
                    <a:pt x="6724" y="12033"/>
                  </a:cubicBezTo>
                  <a:cubicBezTo>
                    <a:pt x="6630" y="12224"/>
                    <a:pt x="4952" y="12033"/>
                    <a:pt x="4553" y="11957"/>
                  </a:cubicBezTo>
                  <a:cubicBezTo>
                    <a:pt x="4153" y="11880"/>
                    <a:pt x="4096" y="12090"/>
                    <a:pt x="3676" y="12167"/>
                  </a:cubicBezTo>
                  <a:cubicBezTo>
                    <a:pt x="3258" y="12244"/>
                    <a:pt x="2304" y="12321"/>
                    <a:pt x="2399" y="11938"/>
                  </a:cubicBezTo>
                  <a:cubicBezTo>
                    <a:pt x="2494" y="11556"/>
                    <a:pt x="1416" y="11738"/>
                    <a:pt x="708" y="11738"/>
                  </a:cubicBezTo>
                  <a:cubicBezTo>
                    <a:pt x="1" y="11735"/>
                    <a:pt x="495" y="11191"/>
                    <a:pt x="1143" y="1099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flipH="1">
              <a:off x="8474369" y="4485877"/>
              <a:ext cx="392244" cy="608809"/>
            </a:xfrm>
            <a:custGeom>
              <a:avLst/>
              <a:gdLst/>
              <a:ahLst/>
              <a:cxnLst/>
              <a:rect l="l" t="t" r="r" b="b"/>
              <a:pathLst>
                <a:path w="7848" h="12181" extrusionOk="0">
                  <a:moveTo>
                    <a:pt x="3692" y="70"/>
                  </a:moveTo>
                  <a:cubicBezTo>
                    <a:pt x="3692" y="70"/>
                    <a:pt x="4210" y="474"/>
                    <a:pt x="4153" y="1620"/>
                  </a:cubicBezTo>
                  <a:cubicBezTo>
                    <a:pt x="4096" y="2765"/>
                    <a:pt x="4344" y="6145"/>
                    <a:pt x="4420" y="8207"/>
                  </a:cubicBezTo>
                  <a:cubicBezTo>
                    <a:pt x="4497" y="10271"/>
                    <a:pt x="4763" y="10595"/>
                    <a:pt x="4991" y="10937"/>
                  </a:cubicBezTo>
                  <a:cubicBezTo>
                    <a:pt x="5220" y="11281"/>
                    <a:pt x="4630" y="11281"/>
                    <a:pt x="4248" y="10880"/>
                  </a:cubicBezTo>
                  <a:cubicBezTo>
                    <a:pt x="3867" y="10479"/>
                    <a:pt x="3791" y="10345"/>
                    <a:pt x="3276" y="10728"/>
                  </a:cubicBezTo>
                  <a:cubicBezTo>
                    <a:pt x="2762" y="11109"/>
                    <a:pt x="2399" y="11262"/>
                    <a:pt x="2685" y="10785"/>
                  </a:cubicBezTo>
                  <a:cubicBezTo>
                    <a:pt x="2970" y="10307"/>
                    <a:pt x="3161" y="9658"/>
                    <a:pt x="2742" y="10116"/>
                  </a:cubicBezTo>
                  <a:cubicBezTo>
                    <a:pt x="2322" y="10574"/>
                    <a:pt x="1865" y="10879"/>
                    <a:pt x="933" y="11203"/>
                  </a:cubicBezTo>
                  <a:cubicBezTo>
                    <a:pt x="680" y="11292"/>
                    <a:pt x="427" y="11357"/>
                    <a:pt x="191" y="11405"/>
                  </a:cubicBezTo>
                  <a:cubicBezTo>
                    <a:pt x="165" y="11517"/>
                    <a:pt x="259" y="11600"/>
                    <a:pt x="534" y="11600"/>
                  </a:cubicBezTo>
                  <a:cubicBezTo>
                    <a:pt x="1244" y="11600"/>
                    <a:pt x="2320" y="11418"/>
                    <a:pt x="2226" y="11799"/>
                  </a:cubicBezTo>
                  <a:cubicBezTo>
                    <a:pt x="2130" y="12181"/>
                    <a:pt x="3084" y="12105"/>
                    <a:pt x="3503" y="12029"/>
                  </a:cubicBezTo>
                  <a:cubicBezTo>
                    <a:pt x="3922" y="11953"/>
                    <a:pt x="3979" y="11742"/>
                    <a:pt x="4379" y="11819"/>
                  </a:cubicBezTo>
                  <a:cubicBezTo>
                    <a:pt x="4778" y="11895"/>
                    <a:pt x="6456" y="12086"/>
                    <a:pt x="6551" y="11895"/>
                  </a:cubicBezTo>
                  <a:cubicBezTo>
                    <a:pt x="6646" y="11705"/>
                    <a:pt x="5826" y="11437"/>
                    <a:pt x="5560" y="11093"/>
                  </a:cubicBezTo>
                  <a:cubicBezTo>
                    <a:pt x="5295" y="10749"/>
                    <a:pt x="5121" y="10424"/>
                    <a:pt x="5046" y="8668"/>
                  </a:cubicBezTo>
                  <a:cubicBezTo>
                    <a:pt x="4969" y="6912"/>
                    <a:pt x="4893" y="5651"/>
                    <a:pt x="5084" y="5288"/>
                  </a:cubicBezTo>
                  <a:cubicBezTo>
                    <a:pt x="5275" y="4925"/>
                    <a:pt x="6475" y="3894"/>
                    <a:pt x="7161" y="2653"/>
                  </a:cubicBezTo>
                  <a:cubicBezTo>
                    <a:pt x="7847" y="1412"/>
                    <a:pt x="7657" y="781"/>
                    <a:pt x="7218" y="781"/>
                  </a:cubicBezTo>
                  <a:cubicBezTo>
                    <a:pt x="6780" y="781"/>
                    <a:pt x="6704" y="1621"/>
                    <a:pt x="6151" y="2327"/>
                  </a:cubicBezTo>
                  <a:cubicBezTo>
                    <a:pt x="5598" y="3033"/>
                    <a:pt x="5064" y="3759"/>
                    <a:pt x="4836" y="3759"/>
                  </a:cubicBezTo>
                  <a:cubicBezTo>
                    <a:pt x="4607" y="3759"/>
                    <a:pt x="4645" y="3568"/>
                    <a:pt x="4627" y="2689"/>
                  </a:cubicBezTo>
                  <a:cubicBezTo>
                    <a:pt x="4607" y="1810"/>
                    <a:pt x="4952" y="474"/>
                    <a:pt x="4646" y="168"/>
                  </a:cubicBezTo>
                  <a:cubicBezTo>
                    <a:pt x="4474" y="1"/>
                    <a:pt x="4049" y="11"/>
                    <a:pt x="3692" y="70"/>
                  </a:cubicBezTo>
                  <a:close/>
                  <a:moveTo>
                    <a:pt x="2673" y="4180"/>
                  </a:moveTo>
                  <a:lnTo>
                    <a:pt x="2673" y="4180"/>
                  </a:lnTo>
                  <a:cubicBezTo>
                    <a:pt x="2673" y="4180"/>
                    <a:pt x="2483" y="3263"/>
                    <a:pt x="1963" y="2689"/>
                  </a:cubicBezTo>
                  <a:cubicBezTo>
                    <a:pt x="1443" y="2116"/>
                    <a:pt x="398" y="287"/>
                    <a:pt x="398" y="287"/>
                  </a:cubicBezTo>
                  <a:cubicBezTo>
                    <a:pt x="0" y="536"/>
                    <a:pt x="1502" y="2836"/>
                    <a:pt x="1770" y="3113"/>
                  </a:cubicBezTo>
                  <a:cubicBezTo>
                    <a:pt x="2186" y="3547"/>
                    <a:pt x="2590" y="3819"/>
                    <a:pt x="2673" y="418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flipH="1">
              <a:off x="8232011" y="4082845"/>
              <a:ext cx="834419" cy="532139"/>
            </a:xfrm>
            <a:custGeom>
              <a:avLst/>
              <a:gdLst/>
              <a:ahLst/>
              <a:cxnLst/>
              <a:rect l="l" t="t" r="r" b="b"/>
              <a:pathLst>
                <a:path w="16695" h="10647" extrusionOk="0">
                  <a:moveTo>
                    <a:pt x="4386" y="9681"/>
                  </a:moveTo>
                  <a:cubicBezTo>
                    <a:pt x="4386" y="9681"/>
                    <a:pt x="3168" y="10310"/>
                    <a:pt x="2192" y="9522"/>
                  </a:cubicBezTo>
                  <a:cubicBezTo>
                    <a:pt x="1216" y="8735"/>
                    <a:pt x="1335" y="8424"/>
                    <a:pt x="1335" y="8424"/>
                  </a:cubicBezTo>
                  <a:cubicBezTo>
                    <a:pt x="1335" y="8424"/>
                    <a:pt x="240" y="8496"/>
                    <a:pt x="120" y="7422"/>
                  </a:cubicBezTo>
                  <a:cubicBezTo>
                    <a:pt x="1" y="6348"/>
                    <a:pt x="597" y="6109"/>
                    <a:pt x="597" y="6109"/>
                  </a:cubicBezTo>
                  <a:cubicBezTo>
                    <a:pt x="597" y="6109"/>
                    <a:pt x="192" y="5370"/>
                    <a:pt x="669" y="4463"/>
                  </a:cubicBezTo>
                  <a:cubicBezTo>
                    <a:pt x="1145" y="3555"/>
                    <a:pt x="2288" y="3627"/>
                    <a:pt x="2288" y="3627"/>
                  </a:cubicBezTo>
                  <a:cubicBezTo>
                    <a:pt x="2288" y="3627"/>
                    <a:pt x="2296" y="2292"/>
                    <a:pt x="3692" y="1719"/>
                  </a:cubicBezTo>
                  <a:cubicBezTo>
                    <a:pt x="5089" y="1146"/>
                    <a:pt x="5644" y="1671"/>
                    <a:pt x="5644" y="1671"/>
                  </a:cubicBezTo>
                  <a:cubicBezTo>
                    <a:pt x="5644" y="1671"/>
                    <a:pt x="5835" y="478"/>
                    <a:pt x="7597" y="239"/>
                  </a:cubicBezTo>
                  <a:cubicBezTo>
                    <a:pt x="9360" y="1"/>
                    <a:pt x="9646" y="1003"/>
                    <a:pt x="9646" y="1003"/>
                  </a:cubicBezTo>
                  <a:cubicBezTo>
                    <a:pt x="9646" y="1003"/>
                    <a:pt x="10359" y="764"/>
                    <a:pt x="11121" y="1575"/>
                  </a:cubicBezTo>
                  <a:cubicBezTo>
                    <a:pt x="11884" y="2386"/>
                    <a:pt x="11693" y="3007"/>
                    <a:pt x="11693" y="3007"/>
                  </a:cubicBezTo>
                  <a:cubicBezTo>
                    <a:pt x="11693" y="3007"/>
                    <a:pt x="12930" y="2483"/>
                    <a:pt x="14122" y="3388"/>
                  </a:cubicBezTo>
                  <a:cubicBezTo>
                    <a:pt x="15312" y="4295"/>
                    <a:pt x="15122" y="5250"/>
                    <a:pt x="15122" y="5250"/>
                  </a:cubicBezTo>
                  <a:cubicBezTo>
                    <a:pt x="15122" y="5250"/>
                    <a:pt x="16313" y="5393"/>
                    <a:pt x="16503" y="6443"/>
                  </a:cubicBezTo>
                  <a:cubicBezTo>
                    <a:pt x="16694" y="7494"/>
                    <a:pt x="15790" y="7922"/>
                    <a:pt x="15790" y="7922"/>
                  </a:cubicBezTo>
                  <a:cubicBezTo>
                    <a:pt x="15790" y="7922"/>
                    <a:pt x="15551" y="9212"/>
                    <a:pt x="14646" y="9546"/>
                  </a:cubicBezTo>
                  <a:cubicBezTo>
                    <a:pt x="13741" y="9879"/>
                    <a:pt x="13313" y="9212"/>
                    <a:pt x="13313" y="9212"/>
                  </a:cubicBezTo>
                  <a:cubicBezTo>
                    <a:pt x="13313" y="9212"/>
                    <a:pt x="12645" y="10310"/>
                    <a:pt x="11503" y="10118"/>
                  </a:cubicBezTo>
                  <a:cubicBezTo>
                    <a:pt x="10360" y="9927"/>
                    <a:pt x="10027" y="8973"/>
                    <a:pt x="10027" y="8973"/>
                  </a:cubicBezTo>
                  <a:cubicBezTo>
                    <a:pt x="10027" y="8973"/>
                    <a:pt x="9969" y="9266"/>
                    <a:pt x="8478" y="9498"/>
                  </a:cubicBezTo>
                  <a:cubicBezTo>
                    <a:pt x="6988" y="9728"/>
                    <a:pt x="6502" y="9069"/>
                    <a:pt x="6502" y="9069"/>
                  </a:cubicBezTo>
                  <a:cubicBezTo>
                    <a:pt x="6502" y="9069"/>
                    <a:pt x="5583" y="10647"/>
                    <a:pt x="4386" y="96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flipH="1">
              <a:off x="8231861" y="4137323"/>
              <a:ext cx="826372" cy="477661"/>
            </a:xfrm>
            <a:custGeom>
              <a:avLst/>
              <a:gdLst/>
              <a:ahLst/>
              <a:cxnLst/>
              <a:rect l="l" t="t" r="r" b="b"/>
              <a:pathLst>
                <a:path w="16534" h="9557" extrusionOk="0">
                  <a:moveTo>
                    <a:pt x="10294" y="0"/>
                  </a:moveTo>
                  <a:cubicBezTo>
                    <a:pt x="10300" y="6"/>
                    <a:pt x="10773" y="484"/>
                    <a:pt x="10868" y="1148"/>
                  </a:cubicBezTo>
                  <a:cubicBezTo>
                    <a:pt x="10963" y="1815"/>
                    <a:pt x="10754" y="2255"/>
                    <a:pt x="10754" y="2255"/>
                  </a:cubicBezTo>
                  <a:cubicBezTo>
                    <a:pt x="10754" y="2255"/>
                    <a:pt x="11686" y="1902"/>
                    <a:pt x="12782" y="2407"/>
                  </a:cubicBezTo>
                  <a:cubicBezTo>
                    <a:pt x="13878" y="2914"/>
                    <a:pt x="13706" y="4183"/>
                    <a:pt x="13706" y="4183"/>
                  </a:cubicBezTo>
                  <a:cubicBezTo>
                    <a:pt x="13706" y="4183"/>
                    <a:pt x="14508" y="4126"/>
                    <a:pt x="15022" y="4947"/>
                  </a:cubicBezTo>
                  <a:cubicBezTo>
                    <a:pt x="15536" y="5768"/>
                    <a:pt x="14812" y="6245"/>
                    <a:pt x="14812" y="6245"/>
                  </a:cubicBezTo>
                  <a:cubicBezTo>
                    <a:pt x="14812" y="6245"/>
                    <a:pt x="15022" y="7237"/>
                    <a:pt x="14298" y="7448"/>
                  </a:cubicBezTo>
                  <a:cubicBezTo>
                    <a:pt x="13574" y="7658"/>
                    <a:pt x="13175" y="6913"/>
                    <a:pt x="13175" y="6913"/>
                  </a:cubicBezTo>
                  <a:cubicBezTo>
                    <a:pt x="13175" y="6913"/>
                    <a:pt x="12755" y="7772"/>
                    <a:pt x="11746" y="7715"/>
                  </a:cubicBezTo>
                  <a:cubicBezTo>
                    <a:pt x="10735" y="7658"/>
                    <a:pt x="10335" y="6494"/>
                    <a:pt x="10335" y="6494"/>
                  </a:cubicBezTo>
                  <a:cubicBezTo>
                    <a:pt x="10335" y="6494"/>
                    <a:pt x="9497" y="7525"/>
                    <a:pt x="8239" y="7506"/>
                  </a:cubicBezTo>
                  <a:cubicBezTo>
                    <a:pt x="6981" y="7487"/>
                    <a:pt x="6333" y="6571"/>
                    <a:pt x="6333" y="6571"/>
                  </a:cubicBezTo>
                  <a:cubicBezTo>
                    <a:pt x="6333" y="6571"/>
                    <a:pt x="5791" y="7631"/>
                    <a:pt x="5132" y="7964"/>
                  </a:cubicBezTo>
                  <a:cubicBezTo>
                    <a:pt x="4474" y="8297"/>
                    <a:pt x="3875" y="7182"/>
                    <a:pt x="3875" y="7182"/>
                  </a:cubicBezTo>
                  <a:cubicBezTo>
                    <a:pt x="3875" y="7182"/>
                    <a:pt x="3227" y="7984"/>
                    <a:pt x="2464" y="7927"/>
                  </a:cubicBezTo>
                  <a:cubicBezTo>
                    <a:pt x="1703" y="7870"/>
                    <a:pt x="1549" y="6781"/>
                    <a:pt x="1549" y="6781"/>
                  </a:cubicBezTo>
                  <a:cubicBezTo>
                    <a:pt x="1549" y="6781"/>
                    <a:pt x="396" y="7056"/>
                    <a:pt x="1" y="6556"/>
                  </a:cubicBezTo>
                  <a:cubicBezTo>
                    <a:pt x="236" y="7396"/>
                    <a:pt x="1173" y="7335"/>
                    <a:pt x="1173" y="7335"/>
                  </a:cubicBezTo>
                  <a:cubicBezTo>
                    <a:pt x="1173" y="7335"/>
                    <a:pt x="1054" y="7646"/>
                    <a:pt x="2030" y="8432"/>
                  </a:cubicBezTo>
                  <a:cubicBezTo>
                    <a:pt x="3006" y="9220"/>
                    <a:pt x="4223" y="8591"/>
                    <a:pt x="4223" y="8591"/>
                  </a:cubicBezTo>
                  <a:cubicBezTo>
                    <a:pt x="5421" y="9557"/>
                    <a:pt x="6341" y="7979"/>
                    <a:pt x="6341" y="7979"/>
                  </a:cubicBezTo>
                  <a:cubicBezTo>
                    <a:pt x="6341" y="7979"/>
                    <a:pt x="6825" y="8639"/>
                    <a:pt x="8316" y="8408"/>
                  </a:cubicBezTo>
                  <a:cubicBezTo>
                    <a:pt x="9807" y="8176"/>
                    <a:pt x="9866" y="7883"/>
                    <a:pt x="9866" y="7883"/>
                  </a:cubicBezTo>
                  <a:cubicBezTo>
                    <a:pt x="9866" y="7883"/>
                    <a:pt x="10199" y="8837"/>
                    <a:pt x="11342" y="9028"/>
                  </a:cubicBezTo>
                  <a:cubicBezTo>
                    <a:pt x="12485" y="9219"/>
                    <a:pt x="13151" y="8120"/>
                    <a:pt x="13151" y="8120"/>
                  </a:cubicBezTo>
                  <a:cubicBezTo>
                    <a:pt x="13151" y="8120"/>
                    <a:pt x="13580" y="8789"/>
                    <a:pt x="14484" y="8455"/>
                  </a:cubicBezTo>
                  <a:cubicBezTo>
                    <a:pt x="15389" y="8120"/>
                    <a:pt x="15628" y="6831"/>
                    <a:pt x="15628" y="6831"/>
                  </a:cubicBezTo>
                  <a:cubicBezTo>
                    <a:pt x="15628" y="6831"/>
                    <a:pt x="16533" y="6403"/>
                    <a:pt x="16342" y="5352"/>
                  </a:cubicBezTo>
                  <a:cubicBezTo>
                    <a:pt x="16151" y="4302"/>
                    <a:pt x="14961" y="4159"/>
                    <a:pt x="14961" y="4159"/>
                  </a:cubicBezTo>
                  <a:cubicBezTo>
                    <a:pt x="14961" y="4159"/>
                    <a:pt x="15152" y="3205"/>
                    <a:pt x="13960" y="2297"/>
                  </a:cubicBezTo>
                  <a:cubicBezTo>
                    <a:pt x="12770" y="1392"/>
                    <a:pt x="11531" y="1916"/>
                    <a:pt x="11531" y="1916"/>
                  </a:cubicBezTo>
                  <a:cubicBezTo>
                    <a:pt x="11531" y="1916"/>
                    <a:pt x="11722" y="1295"/>
                    <a:pt x="10959" y="484"/>
                  </a:cubicBezTo>
                  <a:cubicBezTo>
                    <a:pt x="10726" y="239"/>
                    <a:pt x="10497" y="89"/>
                    <a:pt x="10294"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flipH="1">
              <a:off x="8294545" y="4913949"/>
              <a:ext cx="302580" cy="188575"/>
            </a:xfrm>
            <a:custGeom>
              <a:avLst/>
              <a:gdLst/>
              <a:ahLst/>
              <a:cxnLst/>
              <a:rect l="l" t="t" r="r" b="b"/>
              <a:pathLst>
                <a:path w="6054" h="3773" extrusionOk="0">
                  <a:moveTo>
                    <a:pt x="3954" y="2109"/>
                  </a:moveTo>
                  <a:cubicBezTo>
                    <a:pt x="3954" y="2109"/>
                    <a:pt x="4235" y="1484"/>
                    <a:pt x="4059" y="1172"/>
                  </a:cubicBezTo>
                  <a:cubicBezTo>
                    <a:pt x="3882" y="857"/>
                    <a:pt x="3550" y="1290"/>
                    <a:pt x="3550" y="1290"/>
                  </a:cubicBezTo>
                  <a:cubicBezTo>
                    <a:pt x="3550" y="1290"/>
                    <a:pt x="3681" y="763"/>
                    <a:pt x="3270" y="470"/>
                  </a:cubicBezTo>
                  <a:cubicBezTo>
                    <a:pt x="2860" y="176"/>
                    <a:pt x="2702" y="509"/>
                    <a:pt x="2702" y="509"/>
                  </a:cubicBezTo>
                  <a:cubicBezTo>
                    <a:pt x="2702" y="509"/>
                    <a:pt x="2497" y="0"/>
                    <a:pt x="1850" y="78"/>
                  </a:cubicBezTo>
                  <a:cubicBezTo>
                    <a:pt x="1202" y="155"/>
                    <a:pt x="1369" y="883"/>
                    <a:pt x="1369" y="883"/>
                  </a:cubicBezTo>
                  <a:cubicBezTo>
                    <a:pt x="1369" y="883"/>
                    <a:pt x="798" y="716"/>
                    <a:pt x="633" y="1166"/>
                  </a:cubicBezTo>
                  <a:cubicBezTo>
                    <a:pt x="467" y="1614"/>
                    <a:pt x="861" y="1972"/>
                    <a:pt x="861" y="1972"/>
                  </a:cubicBezTo>
                  <a:cubicBezTo>
                    <a:pt x="861" y="1972"/>
                    <a:pt x="258" y="1946"/>
                    <a:pt x="248" y="2360"/>
                  </a:cubicBezTo>
                  <a:cubicBezTo>
                    <a:pt x="239" y="2772"/>
                    <a:pt x="464" y="2921"/>
                    <a:pt x="464" y="2921"/>
                  </a:cubicBezTo>
                  <a:cubicBezTo>
                    <a:pt x="464" y="2921"/>
                    <a:pt x="0" y="2911"/>
                    <a:pt x="37" y="3196"/>
                  </a:cubicBezTo>
                  <a:cubicBezTo>
                    <a:pt x="73" y="3482"/>
                    <a:pt x="369" y="3691"/>
                    <a:pt x="369" y="3691"/>
                  </a:cubicBezTo>
                  <a:lnTo>
                    <a:pt x="5804" y="3772"/>
                  </a:lnTo>
                  <a:cubicBezTo>
                    <a:pt x="5804" y="3772"/>
                    <a:pt x="6054" y="3072"/>
                    <a:pt x="5193" y="3016"/>
                  </a:cubicBezTo>
                  <a:cubicBezTo>
                    <a:pt x="5165" y="2929"/>
                    <a:pt x="5139" y="2843"/>
                    <a:pt x="5119" y="2758"/>
                  </a:cubicBezTo>
                  <a:cubicBezTo>
                    <a:pt x="5014" y="2304"/>
                    <a:pt x="4531" y="2668"/>
                    <a:pt x="4531" y="2668"/>
                  </a:cubicBezTo>
                  <a:cubicBezTo>
                    <a:pt x="4531" y="2668"/>
                    <a:pt x="4605" y="1726"/>
                    <a:pt x="3954" y="21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flipH="1">
              <a:off x="8674389" y="3680113"/>
              <a:ext cx="209717" cy="130598"/>
            </a:xfrm>
            <a:custGeom>
              <a:avLst/>
              <a:gdLst/>
              <a:ahLst/>
              <a:cxnLst/>
              <a:rect l="l" t="t" r="r" b="b"/>
              <a:pathLst>
                <a:path w="4196" h="2613" extrusionOk="0">
                  <a:moveTo>
                    <a:pt x="2738" y="1463"/>
                  </a:moveTo>
                  <a:cubicBezTo>
                    <a:pt x="2738" y="1463"/>
                    <a:pt x="2932" y="1030"/>
                    <a:pt x="2810" y="812"/>
                  </a:cubicBezTo>
                  <a:cubicBezTo>
                    <a:pt x="2688" y="594"/>
                    <a:pt x="2458" y="894"/>
                    <a:pt x="2458" y="894"/>
                  </a:cubicBezTo>
                  <a:cubicBezTo>
                    <a:pt x="2458" y="894"/>
                    <a:pt x="2550" y="529"/>
                    <a:pt x="2265" y="326"/>
                  </a:cubicBezTo>
                  <a:cubicBezTo>
                    <a:pt x="1981" y="123"/>
                    <a:pt x="1871" y="353"/>
                    <a:pt x="1871" y="353"/>
                  </a:cubicBezTo>
                  <a:cubicBezTo>
                    <a:pt x="1871" y="353"/>
                    <a:pt x="1727" y="1"/>
                    <a:pt x="1280" y="54"/>
                  </a:cubicBezTo>
                  <a:cubicBezTo>
                    <a:pt x="831" y="108"/>
                    <a:pt x="947" y="611"/>
                    <a:pt x="947" y="611"/>
                  </a:cubicBezTo>
                  <a:cubicBezTo>
                    <a:pt x="947" y="611"/>
                    <a:pt x="552" y="495"/>
                    <a:pt x="437" y="807"/>
                  </a:cubicBezTo>
                  <a:cubicBezTo>
                    <a:pt x="323" y="1118"/>
                    <a:pt x="595" y="1365"/>
                    <a:pt x="595" y="1365"/>
                  </a:cubicBezTo>
                  <a:cubicBezTo>
                    <a:pt x="595" y="1365"/>
                    <a:pt x="178" y="1347"/>
                    <a:pt x="172" y="1634"/>
                  </a:cubicBezTo>
                  <a:cubicBezTo>
                    <a:pt x="164" y="1921"/>
                    <a:pt x="320" y="2022"/>
                    <a:pt x="320" y="2022"/>
                  </a:cubicBezTo>
                  <a:cubicBezTo>
                    <a:pt x="320" y="2022"/>
                    <a:pt x="0" y="2015"/>
                    <a:pt x="24" y="2213"/>
                  </a:cubicBezTo>
                  <a:cubicBezTo>
                    <a:pt x="50" y="2410"/>
                    <a:pt x="256" y="2557"/>
                    <a:pt x="256" y="2557"/>
                  </a:cubicBezTo>
                  <a:lnTo>
                    <a:pt x="4022" y="2613"/>
                  </a:lnTo>
                  <a:cubicBezTo>
                    <a:pt x="4022" y="2613"/>
                    <a:pt x="4196" y="2128"/>
                    <a:pt x="3600" y="2089"/>
                  </a:cubicBezTo>
                  <a:cubicBezTo>
                    <a:pt x="3580" y="2030"/>
                    <a:pt x="3562" y="1969"/>
                    <a:pt x="3549" y="1911"/>
                  </a:cubicBezTo>
                  <a:cubicBezTo>
                    <a:pt x="3476" y="1595"/>
                    <a:pt x="3142" y="1848"/>
                    <a:pt x="3142" y="1848"/>
                  </a:cubicBezTo>
                  <a:cubicBezTo>
                    <a:pt x="3142" y="1848"/>
                    <a:pt x="3189" y="1196"/>
                    <a:pt x="2738" y="14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8"/>
          <p:cNvSpPr/>
          <p:nvPr/>
        </p:nvSpPr>
        <p:spPr>
          <a:xfrm flipH="1">
            <a:off x="8674390" y="3680113"/>
            <a:ext cx="209716" cy="130598"/>
          </a:xfrm>
          <a:custGeom>
            <a:avLst/>
            <a:gdLst/>
            <a:ahLst/>
            <a:cxnLst/>
            <a:rect l="l" t="t" r="r" b="b"/>
            <a:pathLst>
              <a:path w="4196" h="2613" extrusionOk="0">
                <a:moveTo>
                  <a:pt x="2738" y="1463"/>
                </a:moveTo>
                <a:cubicBezTo>
                  <a:pt x="2738" y="1463"/>
                  <a:pt x="2932" y="1030"/>
                  <a:pt x="2810" y="812"/>
                </a:cubicBezTo>
                <a:cubicBezTo>
                  <a:pt x="2688" y="594"/>
                  <a:pt x="2458" y="894"/>
                  <a:pt x="2458" y="894"/>
                </a:cubicBezTo>
                <a:cubicBezTo>
                  <a:pt x="2458" y="894"/>
                  <a:pt x="2550" y="529"/>
                  <a:pt x="2265" y="326"/>
                </a:cubicBezTo>
                <a:cubicBezTo>
                  <a:pt x="1981" y="123"/>
                  <a:pt x="1871" y="353"/>
                  <a:pt x="1871" y="353"/>
                </a:cubicBezTo>
                <a:cubicBezTo>
                  <a:pt x="1871" y="353"/>
                  <a:pt x="1727" y="1"/>
                  <a:pt x="1280" y="54"/>
                </a:cubicBezTo>
                <a:cubicBezTo>
                  <a:pt x="831" y="108"/>
                  <a:pt x="947" y="611"/>
                  <a:pt x="947" y="611"/>
                </a:cubicBezTo>
                <a:cubicBezTo>
                  <a:pt x="947" y="611"/>
                  <a:pt x="552" y="495"/>
                  <a:pt x="437" y="807"/>
                </a:cubicBezTo>
                <a:cubicBezTo>
                  <a:pt x="323" y="1118"/>
                  <a:pt x="595" y="1365"/>
                  <a:pt x="595" y="1365"/>
                </a:cubicBezTo>
                <a:cubicBezTo>
                  <a:pt x="595" y="1365"/>
                  <a:pt x="178" y="1347"/>
                  <a:pt x="172" y="1634"/>
                </a:cubicBezTo>
                <a:cubicBezTo>
                  <a:pt x="164" y="1921"/>
                  <a:pt x="320" y="2022"/>
                  <a:pt x="320" y="2022"/>
                </a:cubicBezTo>
                <a:cubicBezTo>
                  <a:pt x="320" y="2022"/>
                  <a:pt x="0" y="2015"/>
                  <a:pt x="24" y="2213"/>
                </a:cubicBezTo>
                <a:cubicBezTo>
                  <a:pt x="50" y="2410"/>
                  <a:pt x="256" y="2557"/>
                  <a:pt x="256" y="2557"/>
                </a:cubicBezTo>
                <a:lnTo>
                  <a:pt x="4022" y="2613"/>
                </a:lnTo>
                <a:cubicBezTo>
                  <a:pt x="4022" y="2613"/>
                  <a:pt x="4196" y="2128"/>
                  <a:pt x="3600" y="2089"/>
                </a:cubicBezTo>
                <a:cubicBezTo>
                  <a:pt x="3580" y="2030"/>
                  <a:pt x="3562" y="1969"/>
                  <a:pt x="3549" y="1911"/>
                </a:cubicBezTo>
                <a:cubicBezTo>
                  <a:pt x="3476" y="1595"/>
                  <a:pt x="3142" y="1848"/>
                  <a:pt x="3142" y="1848"/>
                </a:cubicBezTo>
                <a:cubicBezTo>
                  <a:pt x="3142" y="1848"/>
                  <a:pt x="3189" y="1196"/>
                  <a:pt x="2738" y="146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02;p28">
            <a:extLst>
              <a:ext uri="{FF2B5EF4-FFF2-40B4-BE49-F238E27FC236}">
                <a16:creationId xmlns:a16="http://schemas.microsoft.com/office/drawing/2014/main" id="{6BBE147E-E872-85E2-6C72-60D6C8230513}"/>
              </a:ext>
            </a:extLst>
          </p:cNvPr>
          <p:cNvSpPr txBox="1">
            <a:spLocks/>
          </p:cNvSpPr>
          <p:nvPr/>
        </p:nvSpPr>
        <p:spPr>
          <a:xfrm>
            <a:off x="4113021" y="2413283"/>
            <a:ext cx="4896000" cy="8012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Poppins Black"/>
              <a:buNone/>
              <a:defRPr sz="7200" b="0" i="0" u="none" strike="noStrike" cap="none">
                <a:solidFill>
                  <a:schemeClr val="dk1"/>
                </a:solidFill>
                <a:latin typeface="Poppins Black"/>
                <a:ea typeface="Poppins Black"/>
                <a:cs typeface="Poppins Black"/>
                <a:sym typeface="Poppins Black"/>
              </a:defRPr>
            </a:lvl1pPr>
            <a:lvl2pPr marR="0" lvl="1"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2pPr>
            <a:lvl3pPr marR="0" lvl="2"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3pPr>
            <a:lvl4pPr marR="0" lvl="3"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4pPr>
            <a:lvl5pPr marR="0" lvl="4"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5pPr>
            <a:lvl6pPr marR="0" lvl="5"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6pPr>
            <a:lvl7pPr marR="0" lvl="6"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7pPr>
            <a:lvl8pPr marR="0" lvl="7"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8pPr>
            <a:lvl9pPr marR="0" lvl="8" algn="ctr" rtl="0">
              <a:lnSpc>
                <a:spcPct val="100000"/>
              </a:lnSpc>
              <a:spcBef>
                <a:spcPts val="0"/>
              </a:spcBef>
              <a:spcAft>
                <a:spcPts val="0"/>
              </a:spcAft>
              <a:buClr>
                <a:srgbClr val="191919"/>
              </a:buClr>
              <a:buSzPts val="5200"/>
              <a:buFont typeface="Raleway"/>
              <a:buNone/>
              <a:defRPr sz="5200" b="1" i="0" u="none" strike="noStrike" cap="none">
                <a:solidFill>
                  <a:srgbClr val="191919"/>
                </a:solidFill>
                <a:latin typeface="Raleway"/>
                <a:ea typeface="Raleway"/>
                <a:cs typeface="Raleway"/>
                <a:sym typeface="Raleway"/>
              </a:defRPr>
            </a:lvl9pPr>
          </a:lstStyle>
          <a:p>
            <a:pPr algn="l"/>
            <a:r>
              <a:rPr lang="en-SG" sz="2500" dirty="0">
                <a:latin typeface="Tenorite" panose="020F0502020204030204" pitchFamily="34" charset="0"/>
                <a:cs typeface="Tenorite" panose="020F0502020204030204" pitchFamily="34" charset="0"/>
              </a:rPr>
              <a:t>ANL488 Oral Presentation</a:t>
            </a:r>
            <a:endParaRPr lang="en-SG" sz="2500" b="1" dirty="0">
              <a:solidFill>
                <a:schemeClr val="accent3"/>
              </a:solidFill>
              <a:latin typeface="Tenorite" panose="020F0502020204030204" pitchFamily="34" charset="0"/>
              <a:ea typeface="Poppins"/>
              <a:cs typeface="Tenorite" panose="020F0502020204030204" pitchFamily="34" charset="0"/>
              <a:sym typeface="Poppi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25" name="Google Shape;925;p45"/>
          <p:cNvSpPr txBox="1">
            <a:spLocks noGrp="1"/>
          </p:cNvSpPr>
          <p:nvPr>
            <p:ph type="subTitle" idx="1"/>
          </p:nvPr>
        </p:nvSpPr>
        <p:spPr>
          <a:xfrm>
            <a:off x="670206" y="588880"/>
            <a:ext cx="5400000"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Problem</a:t>
            </a:r>
            <a:endParaRPr dirty="0"/>
          </a:p>
        </p:txBody>
      </p:sp>
      <p:sp>
        <p:nvSpPr>
          <p:cNvPr id="926" name="Google Shape;926;p45"/>
          <p:cNvSpPr txBox="1">
            <a:spLocks noGrp="1"/>
          </p:cNvSpPr>
          <p:nvPr>
            <p:ph type="subTitle" idx="4"/>
          </p:nvPr>
        </p:nvSpPr>
        <p:spPr>
          <a:xfrm>
            <a:off x="670205" y="900661"/>
            <a:ext cx="8060435" cy="1116424"/>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dirty="0"/>
              <a:t>With high resource depletion rate and electricity security potentially threatened, prediction on Singapore’s </a:t>
            </a:r>
            <a:r>
              <a:rPr lang="en-SG" sz="1500" dirty="0"/>
              <a:t>renewable electricity generation level, electricity consumption level and population needs to be conducted to deduce if electricity generated through renewable sources domestically will increase in the future to supplement at least 60% of the nation’s electricity consumption level for Singapore to be dependent on it. </a:t>
            </a:r>
            <a:endParaRPr lang="en" sz="1500" dirty="0"/>
          </a:p>
        </p:txBody>
      </p:sp>
      <p:sp>
        <p:nvSpPr>
          <p:cNvPr id="927" name="Google Shape;927;p45"/>
          <p:cNvSpPr txBox="1">
            <a:spLocks noGrp="1"/>
          </p:cNvSpPr>
          <p:nvPr>
            <p:ph type="subTitle" idx="2"/>
          </p:nvPr>
        </p:nvSpPr>
        <p:spPr>
          <a:xfrm>
            <a:off x="670206" y="3100035"/>
            <a:ext cx="5400000"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Business Analytics Problem</a:t>
            </a:r>
            <a:endParaRPr sz="1700" dirty="0"/>
          </a:p>
        </p:txBody>
      </p:sp>
      <p:sp>
        <p:nvSpPr>
          <p:cNvPr id="928" name="Google Shape;928;p45"/>
          <p:cNvSpPr txBox="1">
            <a:spLocks noGrp="1"/>
          </p:cNvSpPr>
          <p:nvPr>
            <p:ph type="subTitle" idx="5"/>
          </p:nvPr>
        </p:nvSpPr>
        <p:spPr>
          <a:xfrm>
            <a:off x="670205" y="3429655"/>
            <a:ext cx="8198221" cy="5541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dirty="0"/>
              <a:t>To evaluate which modelling technique is most suitable in deducing </a:t>
            </a:r>
            <a:r>
              <a:rPr lang="en-SG" sz="1500" dirty="0"/>
              <a:t>Singapore’s dependency on renewable electricity through forecasting techniques applicable to predict Singapore’s electricity consumption, renewable electricity generated and population. </a:t>
            </a:r>
            <a:endParaRPr sz="1500" dirty="0"/>
          </a:p>
        </p:txBody>
      </p:sp>
    </p:spTree>
    <p:extLst>
      <p:ext uri="{BB962C8B-B14F-4D97-AF65-F5344CB8AC3E}">
        <p14:creationId xmlns:p14="http://schemas.microsoft.com/office/powerpoint/2010/main" val="31320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6">
                                            <p:txEl>
                                              <p:pRg st="0" end="0"/>
                                            </p:txEl>
                                          </p:spTgt>
                                        </p:tgtEl>
                                        <p:attrNameLst>
                                          <p:attrName>style.visibility</p:attrName>
                                        </p:attrNameLst>
                                      </p:cBhvr>
                                      <p:to>
                                        <p:strVal val="visible"/>
                                      </p:to>
                                    </p:set>
                                    <p:animEffect transition="in" filter="fade">
                                      <p:cBhvr>
                                        <p:cTn id="7" dur="500"/>
                                        <p:tgtEl>
                                          <p:spTgt spid="92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25">
                                            <p:txEl>
                                              <p:pRg st="0" end="0"/>
                                            </p:txEl>
                                          </p:spTgt>
                                        </p:tgtEl>
                                        <p:attrNameLst>
                                          <p:attrName>style.visibility</p:attrName>
                                        </p:attrNameLst>
                                      </p:cBhvr>
                                      <p:to>
                                        <p:strVal val="visible"/>
                                      </p:to>
                                    </p:set>
                                    <p:animEffect transition="in" filter="fade">
                                      <p:cBhvr>
                                        <p:cTn id="10" dur="500"/>
                                        <p:tgtEl>
                                          <p:spTgt spid="92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27">
                                            <p:txEl>
                                              <p:pRg st="0" end="0"/>
                                            </p:txEl>
                                          </p:spTgt>
                                        </p:tgtEl>
                                        <p:attrNameLst>
                                          <p:attrName>style.visibility</p:attrName>
                                        </p:attrNameLst>
                                      </p:cBhvr>
                                      <p:to>
                                        <p:strVal val="visible"/>
                                      </p:to>
                                    </p:set>
                                    <p:animEffect transition="in" filter="fade">
                                      <p:cBhvr>
                                        <p:cTn id="15" dur="500"/>
                                        <p:tgtEl>
                                          <p:spTgt spid="927">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28">
                                            <p:txEl>
                                              <p:pRg st="0" end="0"/>
                                            </p:txEl>
                                          </p:spTgt>
                                        </p:tgtEl>
                                        <p:attrNameLst>
                                          <p:attrName>style.visibility</p:attrName>
                                        </p:attrNameLst>
                                      </p:cBhvr>
                                      <p:to>
                                        <p:strVal val="visible"/>
                                      </p:to>
                                    </p:set>
                                    <p:animEffect transition="in" filter="fade">
                                      <p:cBhvr>
                                        <p:cTn id="18" dur="500"/>
                                        <p:tgtEl>
                                          <p:spTgt spid="9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 grpId="0" build="p"/>
      <p:bldP spid="926" grpId="0" build="p"/>
      <p:bldP spid="927" grpId="0" build="p"/>
      <p:bldP spid="92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2"/>
          <p:cNvSpPr/>
          <p:nvPr/>
        </p:nvSpPr>
        <p:spPr>
          <a:xfrm>
            <a:off x="0" y="3996600"/>
            <a:ext cx="6052748" cy="1527855"/>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txBox="1">
            <a:spLocks noGrp="1"/>
          </p:cNvSpPr>
          <p:nvPr>
            <p:ph type="title"/>
          </p:nvPr>
        </p:nvSpPr>
        <p:spPr>
          <a:xfrm>
            <a:off x="2046621" y="1228666"/>
            <a:ext cx="7077377" cy="7630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Related Works</a:t>
            </a:r>
            <a:endParaRPr dirty="0"/>
          </a:p>
        </p:txBody>
      </p:sp>
      <p:sp>
        <p:nvSpPr>
          <p:cNvPr id="393" name="Google Shape;393;p32"/>
          <p:cNvSpPr txBox="1">
            <a:spLocks noGrp="1"/>
          </p:cNvSpPr>
          <p:nvPr>
            <p:ph type="title" idx="2"/>
          </p:nvPr>
        </p:nvSpPr>
        <p:spPr>
          <a:xfrm>
            <a:off x="709618" y="1134981"/>
            <a:ext cx="1080000" cy="9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grpSp>
        <p:nvGrpSpPr>
          <p:cNvPr id="2" name="Google Shape;394;p32">
            <a:extLst>
              <a:ext uri="{FF2B5EF4-FFF2-40B4-BE49-F238E27FC236}">
                <a16:creationId xmlns:a16="http://schemas.microsoft.com/office/drawing/2014/main" id="{19091427-622D-78BC-E4B2-1D97F5AF58DE}"/>
              </a:ext>
            </a:extLst>
          </p:cNvPr>
          <p:cNvGrpSpPr/>
          <p:nvPr/>
        </p:nvGrpSpPr>
        <p:grpSpPr>
          <a:xfrm>
            <a:off x="2079178" y="3126651"/>
            <a:ext cx="7044824" cy="1928825"/>
            <a:chOff x="4299725" y="2661325"/>
            <a:chExt cx="9144119" cy="2503598"/>
          </a:xfrm>
        </p:grpSpPr>
        <p:sp>
          <p:nvSpPr>
            <p:cNvPr id="3" name="Google Shape;395;p32">
              <a:extLst>
                <a:ext uri="{FF2B5EF4-FFF2-40B4-BE49-F238E27FC236}">
                  <a16:creationId xmlns:a16="http://schemas.microsoft.com/office/drawing/2014/main" id="{8F01B20C-CA18-C790-5E93-38A555DA477A}"/>
                </a:ext>
              </a:extLst>
            </p:cNvPr>
            <p:cNvSpPr/>
            <p:nvPr/>
          </p:nvSpPr>
          <p:spPr>
            <a:xfrm>
              <a:off x="5819694" y="3351385"/>
              <a:ext cx="4906247" cy="1432034"/>
            </a:xfrm>
            <a:custGeom>
              <a:avLst/>
              <a:gdLst/>
              <a:ahLst/>
              <a:cxnLst/>
              <a:rect l="l" t="t" r="r" b="b"/>
              <a:pathLst>
                <a:path w="91757" h="26782" extrusionOk="0">
                  <a:moveTo>
                    <a:pt x="55771" y="1"/>
                  </a:moveTo>
                  <a:cubicBezTo>
                    <a:pt x="47533" y="1"/>
                    <a:pt x="38964" y="2721"/>
                    <a:pt x="31607" y="6644"/>
                  </a:cubicBezTo>
                  <a:cubicBezTo>
                    <a:pt x="20581" y="12523"/>
                    <a:pt x="10942" y="20808"/>
                    <a:pt x="1" y="26782"/>
                  </a:cubicBezTo>
                  <a:lnTo>
                    <a:pt x="91756" y="26782"/>
                  </a:lnTo>
                  <a:cubicBezTo>
                    <a:pt x="89956" y="24692"/>
                    <a:pt x="88254" y="22508"/>
                    <a:pt x="86604" y="20308"/>
                  </a:cubicBezTo>
                  <a:cubicBezTo>
                    <a:pt x="82201" y="14427"/>
                    <a:pt x="77911" y="8170"/>
                    <a:pt x="71681" y="4279"/>
                  </a:cubicBezTo>
                  <a:cubicBezTo>
                    <a:pt x="66857" y="1266"/>
                    <a:pt x="61391" y="1"/>
                    <a:pt x="55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6;p32">
              <a:extLst>
                <a:ext uri="{FF2B5EF4-FFF2-40B4-BE49-F238E27FC236}">
                  <a16:creationId xmlns:a16="http://schemas.microsoft.com/office/drawing/2014/main" id="{44DDAAEC-3A33-983F-D676-229AB6AC7DE8}"/>
                </a:ext>
              </a:extLst>
            </p:cNvPr>
            <p:cNvSpPr/>
            <p:nvPr/>
          </p:nvSpPr>
          <p:spPr>
            <a:xfrm>
              <a:off x="4689304" y="3619907"/>
              <a:ext cx="8754536" cy="1545016"/>
            </a:xfrm>
            <a:custGeom>
              <a:avLst/>
              <a:gdLst/>
              <a:ahLst/>
              <a:cxnLst/>
              <a:rect l="l" t="t" r="r" b="b"/>
              <a:pathLst>
                <a:path w="163728" h="28895" extrusionOk="0">
                  <a:moveTo>
                    <a:pt x="1" y="28894"/>
                  </a:moveTo>
                  <a:lnTo>
                    <a:pt x="163727" y="28894"/>
                  </a:lnTo>
                  <a:lnTo>
                    <a:pt x="163727" y="11182"/>
                  </a:lnTo>
                  <a:cubicBezTo>
                    <a:pt x="143435" y="10936"/>
                    <a:pt x="125267" y="0"/>
                    <a:pt x="108678" y="3581"/>
                  </a:cubicBezTo>
                  <a:cubicBezTo>
                    <a:pt x="83998" y="8901"/>
                    <a:pt x="73693" y="23943"/>
                    <a:pt x="50101" y="20942"/>
                  </a:cubicBezTo>
                  <a:cubicBezTo>
                    <a:pt x="26526" y="17923"/>
                    <a:pt x="21101" y="17571"/>
                    <a:pt x="1581" y="27665"/>
                  </a:cubicBezTo>
                  <a:cubicBezTo>
                    <a:pt x="772" y="28087"/>
                    <a:pt x="263" y="28492"/>
                    <a:pt x="1" y="288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7;p32">
              <a:extLst>
                <a:ext uri="{FF2B5EF4-FFF2-40B4-BE49-F238E27FC236}">
                  <a16:creationId xmlns:a16="http://schemas.microsoft.com/office/drawing/2014/main" id="{367A8E99-E931-14FD-8CD8-D6836F40E089}"/>
                </a:ext>
              </a:extLst>
            </p:cNvPr>
            <p:cNvSpPr/>
            <p:nvPr/>
          </p:nvSpPr>
          <p:spPr>
            <a:xfrm>
              <a:off x="4299725" y="4423401"/>
              <a:ext cx="9144119" cy="741522"/>
            </a:xfrm>
            <a:custGeom>
              <a:avLst/>
              <a:gdLst/>
              <a:ahLst/>
              <a:cxnLst/>
              <a:rect l="l" t="t" r="r" b="b"/>
              <a:pathLst>
                <a:path w="171014" h="13868" extrusionOk="0">
                  <a:moveTo>
                    <a:pt x="37" y="13481"/>
                  </a:moveTo>
                  <a:cubicBezTo>
                    <a:pt x="20" y="13604"/>
                    <a:pt x="1" y="13744"/>
                    <a:pt x="1" y="13867"/>
                  </a:cubicBezTo>
                  <a:lnTo>
                    <a:pt x="171013" y="13867"/>
                  </a:lnTo>
                  <a:lnTo>
                    <a:pt x="171013" y="5845"/>
                  </a:lnTo>
                  <a:cubicBezTo>
                    <a:pt x="154373" y="3582"/>
                    <a:pt x="119790" y="0"/>
                    <a:pt x="95882" y="5372"/>
                  </a:cubicBezTo>
                  <a:cubicBezTo>
                    <a:pt x="63372" y="12675"/>
                    <a:pt x="67778" y="10339"/>
                    <a:pt x="40060" y="5618"/>
                  </a:cubicBezTo>
                  <a:cubicBezTo>
                    <a:pt x="25893" y="3195"/>
                    <a:pt x="14448" y="4546"/>
                    <a:pt x="37" y="134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8;p32">
              <a:extLst>
                <a:ext uri="{FF2B5EF4-FFF2-40B4-BE49-F238E27FC236}">
                  <a16:creationId xmlns:a16="http://schemas.microsoft.com/office/drawing/2014/main" id="{00966A64-FF14-85AA-F179-852F0B18D47F}"/>
                </a:ext>
              </a:extLst>
            </p:cNvPr>
            <p:cNvSpPr/>
            <p:nvPr/>
          </p:nvSpPr>
          <p:spPr>
            <a:xfrm>
              <a:off x="5256746" y="4873202"/>
              <a:ext cx="763819" cy="270237"/>
            </a:xfrm>
            <a:custGeom>
              <a:avLst/>
              <a:gdLst/>
              <a:ahLst/>
              <a:cxnLst/>
              <a:rect l="l" t="t" r="r" b="b"/>
              <a:pathLst>
                <a:path w="14285" h="5054" extrusionOk="0">
                  <a:moveTo>
                    <a:pt x="6339" y="1"/>
                  </a:moveTo>
                  <a:cubicBezTo>
                    <a:pt x="6172" y="1"/>
                    <a:pt x="6005" y="25"/>
                    <a:pt x="5846" y="83"/>
                  </a:cubicBezTo>
                  <a:cubicBezTo>
                    <a:pt x="5408" y="241"/>
                    <a:pt x="5071" y="639"/>
                    <a:pt x="4859" y="1087"/>
                  </a:cubicBezTo>
                  <a:cubicBezTo>
                    <a:pt x="4647" y="1534"/>
                    <a:pt x="4547" y="2031"/>
                    <a:pt x="4447" y="2523"/>
                  </a:cubicBezTo>
                  <a:cubicBezTo>
                    <a:pt x="4282" y="2240"/>
                    <a:pt x="4090" y="1978"/>
                    <a:pt x="3877" y="1738"/>
                  </a:cubicBezTo>
                  <a:cubicBezTo>
                    <a:pt x="3768" y="1617"/>
                    <a:pt x="3648" y="1497"/>
                    <a:pt x="3496" y="1456"/>
                  </a:cubicBezTo>
                  <a:cubicBezTo>
                    <a:pt x="3459" y="1447"/>
                    <a:pt x="3420" y="1442"/>
                    <a:pt x="3382" y="1442"/>
                  </a:cubicBezTo>
                  <a:cubicBezTo>
                    <a:pt x="3267" y="1442"/>
                    <a:pt x="3151" y="1482"/>
                    <a:pt x="3046" y="1537"/>
                  </a:cubicBezTo>
                  <a:cubicBezTo>
                    <a:pt x="2684" y="1726"/>
                    <a:pt x="2419" y="2093"/>
                    <a:pt x="2262" y="2496"/>
                  </a:cubicBezTo>
                  <a:cubicBezTo>
                    <a:pt x="2106" y="2898"/>
                    <a:pt x="2047" y="3338"/>
                    <a:pt x="2011" y="3773"/>
                  </a:cubicBezTo>
                  <a:cubicBezTo>
                    <a:pt x="1862" y="3406"/>
                    <a:pt x="1490" y="3179"/>
                    <a:pt x="1121" y="3179"/>
                  </a:cubicBezTo>
                  <a:cubicBezTo>
                    <a:pt x="1049" y="3179"/>
                    <a:pt x="977" y="3188"/>
                    <a:pt x="906" y="3206"/>
                  </a:cubicBezTo>
                  <a:cubicBezTo>
                    <a:pt x="477" y="3314"/>
                    <a:pt x="139" y="3732"/>
                    <a:pt x="53" y="4203"/>
                  </a:cubicBezTo>
                  <a:cubicBezTo>
                    <a:pt x="0" y="4488"/>
                    <a:pt x="33" y="4783"/>
                    <a:pt x="128" y="5054"/>
                  </a:cubicBezTo>
                  <a:lnTo>
                    <a:pt x="14284" y="5054"/>
                  </a:lnTo>
                  <a:cubicBezTo>
                    <a:pt x="14243" y="4737"/>
                    <a:pt x="14174" y="4425"/>
                    <a:pt x="14083" y="4127"/>
                  </a:cubicBezTo>
                  <a:cubicBezTo>
                    <a:pt x="13939" y="3662"/>
                    <a:pt x="13735" y="3211"/>
                    <a:pt x="13415" y="2868"/>
                  </a:cubicBezTo>
                  <a:cubicBezTo>
                    <a:pt x="13128" y="2562"/>
                    <a:pt x="12736" y="2352"/>
                    <a:pt x="12337" y="2352"/>
                  </a:cubicBezTo>
                  <a:cubicBezTo>
                    <a:pt x="12290" y="2352"/>
                    <a:pt x="12243" y="2355"/>
                    <a:pt x="12197" y="2361"/>
                  </a:cubicBezTo>
                  <a:cubicBezTo>
                    <a:pt x="11751" y="2418"/>
                    <a:pt x="11332" y="2794"/>
                    <a:pt x="11270" y="3277"/>
                  </a:cubicBezTo>
                  <a:cubicBezTo>
                    <a:pt x="11295" y="2673"/>
                    <a:pt x="11093" y="2062"/>
                    <a:pt x="10720" y="1616"/>
                  </a:cubicBezTo>
                  <a:cubicBezTo>
                    <a:pt x="10562" y="1425"/>
                    <a:pt x="10360" y="1260"/>
                    <a:pt x="10126" y="1241"/>
                  </a:cubicBezTo>
                  <a:cubicBezTo>
                    <a:pt x="10111" y="1240"/>
                    <a:pt x="10097" y="1239"/>
                    <a:pt x="10083" y="1239"/>
                  </a:cubicBezTo>
                  <a:cubicBezTo>
                    <a:pt x="9959" y="1239"/>
                    <a:pt x="9838" y="1278"/>
                    <a:pt x="9722" y="1325"/>
                  </a:cubicBezTo>
                  <a:cubicBezTo>
                    <a:pt x="9195" y="1535"/>
                    <a:pt x="8684" y="1985"/>
                    <a:pt x="8630" y="2594"/>
                  </a:cubicBezTo>
                  <a:cubicBezTo>
                    <a:pt x="8545" y="1988"/>
                    <a:pt x="8449" y="1354"/>
                    <a:pt x="8102" y="869"/>
                  </a:cubicBezTo>
                  <a:cubicBezTo>
                    <a:pt x="7793" y="435"/>
                    <a:pt x="7313" y="174"/>
                    <a:pt x="6818" y="60"/>
                  </a:cubicBezTo>
                  <a:cubicBezTo>
                    <a:pt x="6661" y="23"/>
                    <a:pt x="6500" y="1"/>
                    <a:pt x="6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9;p32">
              <a:extLst>
                <a:ext uri="{FF2B5EF4-FFF2-40B4-BE49-F238E27FC236}">
                  <a16:creationId xmlns:a16="http://schemas.microsoft.com/office/drawing/2014/main" id="{3BFD70D2-CC6E-0EB6-39F1-E6F6E494E7C9}"/>
                </a:ext>
              </a:extLst>
            </p:cNvPr>
            <p:cNvSpPr/>
            <p:nvPr/>
          </p:nvSpPr>
          <p:spPr>
            <a:xfrm>
              <a:off x="5310269" y="5001849"/>
              <a:ext cx="666076" cy="141589"/>
            </a:xfrm>
            <a:custGeom>
              <a:avLst/>
              <a:gdLst/>
              <a:ahLst/>
              <a:cxnLst/>
              <a:rect l="l" t="t" r="r" b="b"/>
              <a:pathLst>
                <a:path w="12457" h="2648" extrusionOk="0">
                  <a:moveTo>
                    <a:pt x="5382" y="0"/>
                  </a:moveTo>
                  <a:cubicBezTo>
                    <a:pt x="5194" y="0"/>
                    <a:pt x="5012" y="45"/>
                    <a:pt x="4865" y="160"/>
                  </a:cubicBezTo>
                  <a:cubicBezTo>
                    <a:pt x="4707" y="284"/>
                    <a:pt x="4614" y="471"/>
                    <a:pt x="4537" y="657"/>
                  </a:cubicBezTo>
                  <a:cubicBezTo>
                    <a:pt x="4393" y="1001"/>
                    <a:pt x="4288" y="1362"/>
                    <a:pt x="4221" y="1729"/>
                  </a:cubicBezTo>
                  <a:cubicBezTo>
                    <a:pt x="3989" y="1405"/>
                    <a:pt x="3734" y="1085"/>
                    <a:pt x="3391" y="882"/>
                  </a:cubicBezTo>
                  <a:cubicBezTo>
                    <a:pt x="3191" y="764"/>
                    <a:pt x="2955" y="692"/>
                    <a:pt x="2724" y="692"/>
                  </a:cubicBezTo>
                  <a:cubicBezTo>
                    <a:pt x="2559" y="692"/>
                    <a:pt x="2397" y="728"/>
                    <a:pt x="2253" y="810"/>
                  </a:cubicBezTo>
                  <a:cubicBezTo>
                    <a:pt x="1915" y="1002"/>
                    <a:pt x="1748" y="1387"/>
                    <a:pt x="1602" y="1745"/>
                  </a:cubicBezTo>
                  <a:lnTo>
                    <a:pt x="1332" y="2412"/>
                  </a:lnTo>
                  <a:cubicBezTo>
                    <a:pt x="1128" y="2194"/>
                    <a:pt x="833" y="2066"/>
                    <a:pt x="537" y="2066"/>
                  </a:cubicBezTo>
                  <a:cubicBezTo>
                    <a:pt x="533" y="2066"/>
                    <a:pt x="529" y="2066"/>
                    <a:pt x="526" y="2066"/>
                  </a:cubicBezTo>
                  <a:cubicBezTo>
                    <a:pt x="421" y="2067"/>
                    <a:pt x="312" y="2085"/>
                    <a:pt x="223" y="2141"/>
                  </a:cubicBezTo>
                  <a:cubicBezTo>
                    <a:pt x="67" y="2241"/>
                    <a:pt x="1" y="2445"/>
                    <a:pt x="16" y="2629"/>
                  </a:cubicBezTo>
                  <a:cubicBezTo>
                    <a:pt x="16" y="2636"/>
                    <a:pt x="16" y="2642"/>
                    <a:pt x="18" y="2648"/>
                  </a:cubicBezTo>
                  <a:lnTo>
                    <a:pt x="12457" y="2648"/>
                  </a:lnTo>
                  <a:cubicBezTo>
                    <a:pt x="12357" y="2373"/>
                    <a:pt x="12214" y="2119"/>
                    <a:pt x="12017" y="1904"/>
                  </a:cubicBezTo>
                  <a:cubicBezTo>
                    <a:pt x="11663" y="1525"/>
                    <a:pt x="11143" y="1323"/>
                    <a:pt x="10627" y="1323"/>
                  </a:cubicBezTo>
                  <a:cubicBezTo>
                    <a:pt x="10303" y="1323"/>
                    <a:pt x="9980" y="1403"/>
                    <a:pt x="9700" y="1567"/>
                  </a:cubicBezTo>
                  <a:cubicBezTo>
                    <a:pt x="9564" y="1103"/>
                    <a:pt x="9375" y="578"/>
                    <a:pt x="8923" y="409"/>
                  </a:cubicBezTo>
                  <a:cubicBezTo>
                    <a:pt x="8831" y="374"/>
                    <a:pt x="8734" y="358"/>
                    <a:pt x="8637" y="358"/>
                  </a:cubicBezTo>
                  <a:cubicBezTo>
                    <a:pt x="8390" y="358"/>
                    <a:pt x="8141" y="461"/>
                    <a:pt x="7947" y="619"/>
                  </a:cubicBezTo>
                  <a:cubicBezTo>
                    <a:pt x="7678" y="839"/>
                    <a:pt x="7502" y="1154"/>
                    <a:pt x="7362" y="1473"/>
                  </a:cubicBezTo>
                  <a:cubicBezTo>
                    <a:pt x="7093" y="805"/>
                    <a:pt x="6507" y="273"/>
                    <a:pt x="5815" y="68"/>
                  </a:cubicBezTo>
                  <a:cubicBezTo>
                    <a:pt x="5676" y="27"/>
                    <a:pt x="5527" y="0"/>
                    <a:pt x="5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0;p32">
              <a:extLst>
                <a:ext uri="{FF2B5EF4-FFF2-40B4-BE49-F238E27FC236}">
                  <a16:creationId xmlns:a16="http://schemas.microsoft.com/office/drawing/2014/main" id="{94B3B8ED-5249-1D62-94EA-E16C98A4C022}"/>
                </a:ext>
              </a:extLst>
            </p:cNvPr>
            <p:cNvSpPr/>
            <p:nvPr/>
          </p:nvSpPr>
          <p:spPr>
            <a:xfrm>
              <a:off x="5368069" y="3498445"/>
              <a:ext cx="519889" cy="1144525"/>
            </a:xfrm>
            <a:custGeom>
              <a:avLst/>
              <a:gdLst/>
              <a:ahLst/>
              <a:cxnLst/>
              <a:rect l="l" t="t" r="r" b="b"/>
              <a:pathLst>
                <a:path w="9723" h="21405" extrusionOk="0">
                  <a:moveTo>
                    <a:pt x="5276" y="0"/>
                  </a:moveTo>
                  <a:cubicBezTo>
                    <a:pt x="1475" y="0"/>
                    <a:pt x="128" y="5872"/>
                    <a:pt x="64" y="11587"/>
                  </a:cubicBezTo>
                  <a:cubicBezTo>
                    <a:pt x="1" y="17324"/>
                    <a:pt x="2605" y="21375"/>
                    <a:pt x="5200" y="21404"/>
                  </a:cubicBezTo>
                  <a:cubicBezTo>
                    <a:pt x="5208" y="21404"/>
                    <a:pt x="5217" y="21404"/>
                    <a:pt x="5225" y="21404"/>
                  </a:cubicBezTo>
                  <a:cubicBezTo>
                    <a:pt x="7806" y="21404"/>
                    <a:pt x="9595" y="17069"/>
                    <a:pt x="9658" y="11351"/>
                  </a:cubicBezTo>
                  <a:cubicBezTo>
                    <a:pt x="9722" y="5613"/>
                    <a:pt x="7913" y="30"/>
                    <a:pt x="5318" y="1"/>
                  </a:cubicBezTo>
                  <a:cubicBezTo>
                    <a:pt x="5304" y="1"/>
                    <a:pt x="5290"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p32">
              <a:extLst>
                <a:ext uri="{FF2B5EF4-FFF2-40B4-BE49-F238E27FC236}">
                  <a16:creationId xmlns:a16="http://schemas.microsoft.com/office/drawing/2014/main" id="{CE1BE052-F5A8-AF0B-9967-5832BEDA87FC}"/>
                </a:ext>
              </a:extLst>
            </p:cNvPr>
            <p:cNvSpPr/>
            <p:nvPr/>
          </p:nvSpPr>
          <p:spPr>
            <a:xfrm>
              <a:off x="5474206" y="3514539"/>
              <a:ext cx="413323" cy="1128484"/>
            </a:xfrm>
            <a:custGeom>
              <a:avLst/>
              <a:gdLst/>
              <a:ahLst/>
              <a:cxnLst/>
              <a:rect l="l" t="t" r="r" b="b"/>
              <a:pathLst>
                <a:path w="7730" h="21105" extrusionOk="0">
                  <a:moveTo>
                    <a:pt x="4336" y="0"/>
                  </a:moveTo>
                  <a:cubicBezTo>
                    <a:pt x="5595" y="2110"/>
                    <a:pt x="6356" y="5801"/>
                    <a:pt x="6314" y="9556"/>
                  </a:cubicBezTo>
                  <a:cubicBezTo>
                    <a:pt x="6251" y="15273"/>
                    <a:pt x="4463" y="19609"/>
                    <a:pt x="1882" y="19609"/>
                  </a:cubicBezTo>
                  <a:cubicBezTo>
                    <a:pt x="1873" y="19609"/>
                    <a:pt x="1864" y="19609"/>
                    <a:pt x="1856" y="19609"/>
                  </a:cubicBezTo>
                  <a:cubicBezTo>
                    <a:pt x="1225" y="19603"/>
                    <a:pt x="594" y="19358"/>
                    <a:pt x="0" y="18909"/>
                  </a:cubicBezTo>
                  <a:lnTo>
                    <a:pt x="0" y="18909"/>
                  </a:lnTo>
                  <a:cubicBezTo>
                    <a:pt x="920" y="20292"/>
                    <a:pt x="2069" y="21091"/>
                    <a:pt x="3216" y="21104"/>
                  </a:cubicBezTo>
                  <a:cubicBezTo>
                    <a:pt x="3224" y="21104"/>
                    <a:pt x="3233" y="21104"/>
                    <a:pt x="3241" y="21104"/>
                  </a:cubicBezTo>
                  <a:cubicBezTo>
                    <a:pt x="5823" y="21104"/>
                    <a:pt x="7611" y="16769"/>
                    <a:pt x="7674" y="11051"/>
                  </a:cubicBezTo>
                  <a:cubicBezTo>
                    <a:pt x="7730" y="6086"/>
                    <a:pt x="6381" y="1235"/>
                    <a:pt x="4336"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p32">
              <a:extLst>
                <a:ext uri="{FF2B5EF4-FFF2-40B4-BE49-F238E27FC236}">
                  <a16:creationId xmlns:a16="http://schemas.microsoft.com/office/drawing/2014/main" id="{91A7F2F1-6099-A6E0-EB35-29CE9587B35B}"/>
                </a:ext>
              </a:extLst>
            </p:cNvPr>
            <p:cNvSpPr/>
            <p:nvPr/>
          </p:nvSpPr>
          <p:spPr>
            <a:xfrm>
              <a:off x="5531098" y="4352354"/>
              <a:ext cx="208052" cy="791089"/>
            </a:xfrm>
            <a:custGeom>
              <a:avLst/>
              <a:gdLst/>
              <a:ahLst/>
              <a:cxnLst/>
              <a:rect l="l" t="t" r="r" b="b"/>
              <a:pathLst>
                <a:path w="3891" h="14795" extrusionOk="0">
                  <a:moveTo>
                    <a:pt x="3891" y="0"/>
                  </a:moveTo>
                  <a:lnTo>
                    <a:pt x="3891" y="0"/>
                  </a:lnTo>
                  <a:cubicBezTo>
                    <a:pt x="1865" y="1031"/>
                    <a:pt x="1823" y="3065"/>
                    <a:pt x="1823" y="3065"/>
                  </a:cubicBezTo>
                  <a:cubicBezTo>
                    <a:pt x="1505" y="1798"/>
                    <a:pt x="1" y="1189"/>
                    <a:pt x="1" y="1189"/>
                  </a:cubicBezTo>
                  <a:lnTo>
                    <a:pt x="1" y="1189"/>
                  </a:lnTo>
                  <a:cubicBezTo>
                    <a:pt x="1" y="1189"/>
                    <a:pt x="1189" y="2194"/>
                    <a:pt x="1189" y="4155"/>
                  </a:cubicBezTo>
                  <a:cubicBezTo>
                    <a:pt x="1189" y="6119"/>
                    <a:pt x="893" y="14795"/>
                    <a:pt x="893" y="14795"/>
                  </a:cubicBezTo>
                  <a:lnTo>
                    <a:pt x="3291" y="14795"/>
                  </a:lnTo>
                  <a:cubicBezTo>
                    <a:pt x="3291" y="14795"/>
                    <a:pt x="2959" y="5628"/>
                    <a:pt x="2959" y="3355"/>
                  </a:cubicBezTo>
                  <a:cubicBezTo>
                    <a:pt x="2959" y="1083"/>
                    <a:pt x="3891"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3;p32">
              <a:extLst>
                <a:ext uri="{FF2B5EF4-FFF2-40B4-BE49-F238E27FC236}">
                  <a16:creationId xmlns:a16="http://schemas.microsoft.com/office/drawing/2014/main" id="{C91269B5-F36A-9302-B727-C4DB13DD9DDA}"/>
                </a:ext>
              </a:extLst>
            </p:cNvPr>
            <p:cNvSpPr/>
            <p:nvPr/>
          </p:nvSpPr>
          <p:spPr>
            <a:xfrm>
              <a:off x="5676749" y="4044637"/>
              <a:ext cx="347395" cy="764514"/>
            </a:xfrm>
            <a:custGeom>
              <a:avLst/>
              <a:gdLst/>
              <a:ahLst/>
              <a:cxnLst/>
              <a:rect l="l" t="t" r="r" b="b"/>
              <a:pathLst>
                <a:path w="6497" h="14298" extrusionOk="0">
                  <a:moveTo>
                    <a:pt x="3525" y="0"/>
                  </a:moveTo>
                  <a:cubicBezTo>
                    <a:pt x="986" y="0"/>
                    <a:pt x="87" y="3922"/>
                    <a:pt x="44" y="7739"/>
                  </a:cubicBezTo>
                  <a:cubicBezTo>
                    <a:pt x="0" y="11572"/>
                    <a:pt x="1740" y="14278"/>
                    <a:pt x="3473" y="14298"/>
                  </a:cubicBezTo>
                  <a:cubicBezTo>
                    <a:pt x="3479" y="14298"/>
                    <a:pt x="3485" y="14298"/>
                    <a:pt x="3491" y="14298"/>
                  </a:cubicBezTo>
                  <a:cubicBezTo>
                    <a:pt x="5214" y="14298"/>
                    <a:pt x="6409" y="11402"/>
                    <a:pt x="6451" y="7582"/>
                  </a:cubicBezTo>
                  <a:cubicBezTo>
                    <a:pt x="6496" y="3751"/>
                    <a:pt x="5287" y="20"/>
                    <a:pt x="3553" y="0"/>
                  </a:cubicBezTo>
                  <a:cubicBezTo>
                    <a:pt x="3544" y="0"/>
                    <a:pt x="3534"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2">
              <a:extLst>
                <a:ext uri="{FF2B5EF4-FFF2-40B4-BE49-F238E27FC236}">
                  <a16:creationId xmlns:a16="http://schemas.microsoft.com/office/drawing/2014/main" id="{43693642-B2F2-41E7-2A38-A53537FAF65E}"/>
                </a:ext>
              </a:extLst>
            </p:cNvPr>
            <p:cNvSpPr/>
            <p:nvPr/>
          </p:nvSpPr>
          <p:spPr>
            <a:xfrm>
              <a:off x="5747703" y="4055331"/>
              <a:ext cx="276066" cy="753767"/>
            </a:xfrm>
            <a:custGeom>
              <a:avLst/>
              <a:gdLst/>
              <a:ahLst/>
              <a:cxnLst/>
              <a:rect l="l" t="t" r="r" b="b"/>
              <a:pathLst>
                <a:path w="5163" h="14097" extrusionOk="0">
                  <a:moveTo>
                    <a:pt x="2895" y="0"/>
                  </a:moveTo>
                  <a:cubicBezTo>
                    <a:pt x="3737" y="1410"/>
                    <a:pt x="4245" y="3875"/>
                    <a:pt x="4217" y="6383"/>
                  </a:cubicBezTo>
                  <a:cubicBezTo>
                    <a:pt x="4174" y="10203"/>
                    <a:pt x="2980" y="13099"/>
                    <a:pt x="1257" y="13099"/>
                  </a:cubicBezTo>
                  <a:cubicBezTo>
                    <a:pt x="1251" y="13099"/>
                    <a:pt x="1245" y="13099"/>
                    <a:pt x="1239" y="13099"/>
                  </a:cubicBezTo>
                  <a:cubicBezTo>
                    <a:pt x="817" y="13093"/>
                    <a:pt x="397" y="12930"/>
                    <a:pt x="0" y="12630"/>
                  </a:cubicBezTo>
                  <a:lnTo>
                    <a:pt x="0" y="12630"/>
                  </a:lnTo>
                  <a:cubicBezTo>
                    <a:pt x="614" y="13554"/>
                    <a:pt x="1381" y="14087"/>
                    <a:pt x="2147" y="14097"/>
                  </a:cubicBezTo>
                  <a:cubicBezTo>
                    <a:pt x="2153" y="14097"/>
                    <a:pt x="2158" y="14097"/>
                    <a:pt x="2164" y="14097"/>
                  </a:cubicBezTo>
                  <a:cubicBezTo>
                    <a:pt x="3889" y="14097"/>
                    <a:pt x="5084" y="11202"/>
                    <a:pt x="5126" y="7381"/>
                  </a:cubicBezTo>
                  <a:cubicBezTo>
                    <a:pt x="5163" y="4065"/>
                    <a:pt x="4263"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p32">
              <a:extLst>
                <a:ext uri="{FF2B5EF4-FFF2-40B4-BE49-F238E27FC236}">
                  <a16:creationId xmlns:a16="http://schemas.microsoft.com/office/drawing/2014/main" id="{8144B575-6E57-C8FC-CDD0-3755986B654C}"/>
                </a:ext>
              </a:extLst>
            </p:cNvPr>
            <p:cNvSpPr/>
            <p:nvPr/>
          </p:nvSpPr>
          <p:spPr>
            <a:xfrm>
              <a:off x="5785720" y="4615050"/>
              <a:ext cx="139022" cy="528391"/>
            </a:xfrm>
            <a:custGeom>
              <a:avLst/>
              <a:gdLst/>
              <a:ahLst/>
              <a:cxnLst/>
              <a:rect l="l" t="t" r="r" b="b"/>
              <a:pathLst>
                <a:path w="2600" h="9882" extrusionOk="0">
                  <a:moveTo>
                    <a:pt x="2600" y="0"/>
                  </a:moveTo>
                  <a:lnTo>
                    <a:pt x="2600" y="0"/>
                  </a:lnTo>
                  <a:cubicBezTo>
                    <a:pt x="1246" y="689"/>
                    <a:pt x="1219" y="2047"/>
                    <a:pt x="1219" y="2047"/>
                  </a:cubicBezTo>
                  <a:cubicBezTo>
                    <a:pt x="1006" y="1199"/>
                    <a:pt x="1" y="794"/>
                    <a:pt x="1" y="794"/>
                  </a:cubicBezTo>
                  <a:lnTo>
                    <a:pt x="1" y="794"/>
                  </a:lnTo>
                  <a:cubicBezTo>
                    <a:pt x="1" y="794"/>
                    <a:pt x="795" y="1465"/>
                    <a:pt x="795" y="2776"/>
                  </a:cubicBezTo>
                  <a:cubicBezTo>
                    <a:pt x="795" y="4086"/>
                    <a:pt x="597" y="9882"/>
                    <a:pt x="597" y="9882"/>
                  </a:cubicBezTo>
                  <a:lnTo>
                    <a:pt x="2199" y="9882"/>
                  </a:lnTo>
                  <a:cubicBezTo>
                    <a:pt x="2199" y="9882"/>
                    <a:pt x="1977" y="3758"/>
                    <a:pt x="1977" y="2240"/>
                  </a:cubicBezTo>
                  <a:cubicBezTo>
                    <a:pt x="1977" y="723"/>
                    <a:pt x="2600" y="0"/>
                    <a:pt x="2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p32">
              <a:extLst>
                <a:ext uri="{FF2B5EF4-FFF2-40B4-BE49-F238E27FC236}">
                  <a16:creationId xmlns:a16="http://schemas.microsoft.com/office/drawing/2014/main" id="{83D8A487-7F91-0A31-290C-7C49F7B8CAFC}"/>
                </a:ext>
              </a:extLst>
            </p:cNvPr>
            <p:cNvSpPr/>
            <p:nvPr/>
          </p:nvSpPr>
          <p:spPr>
            <a:xfrm>
              <a:off x="4837238" y="4044637"/>
              <a:ext cx="347341" cy="764514"/>
            </a:xfrm>
            <a:custGeom>
              <a:avLst/>
              <a:gdLst/>
              <a:ahLst/>
              <a:cxnLst/>
              <a:rect l="l" t="t" r="r" b="b"/>
              <a:pathLst>
                <a:path w="6496" h="14298" extrusionOk="0">
                  <a:moveTo>
                    <a:pt x="3525" y="0"/>
                  </a:moveTo>
                  <a:cubicBezTo>
                    <a:pt x="986" y="0"/>
                    <a:pt x="87" y="3922"/>
                    <a:pt x="43" y="7739"/>
                  </a:cubicBezTo>
                  <a:cubicBezTo>
                    <a:pt x="0" y="11571"/>
                    <a:pt x="1740" y="14278"/>
                    <a:pt x="3473" y="14298"/>
                  </a:cubicBezTo>
                  <a:cubicBezTo>
                    <a:pt x="3479" y="14298"/>
                    <a:pt x="3485" y="14298"/>
                    <a:pt x="3491" y="14298"/>
                  </a:cubicBezTo>
                  <a:cubicBezTo>
                    <a:pt x="5214" y="14298"/>
                    <a:pt x="6409" y="11402"/>
                    <a:pt x="6451" y="7582"/>
                  </a:cubicBezTo>
                  <a:cubicBezTo>
                    <a:pt x="6495" y="3751"/>
                    <a:pt x="5287" y="20"/>
                    <a:pt x="3553" y="0"/>
                  </a:cubicBezTo>
                  <a:cubicBezTo>
                    <a:pt x="3544" y="0"/>
                    <a:pt x="3534" y="0"/>
                    <a:pt x="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p32">
              <a:extLst>
                <a:ext uri="{FF2B5EF4-FFF2-40B4-BE49-F238E27FC236}">
                  <a16:creationId xmlns:a16="http://schemas.microsoft.com/office/drawing/2014/main" id="{2D9383B6-9477-7ED0-F2F6-A59754DC0BD4}"/>
                </a:ext>
              </a:extLst>
            </p:cNvPr>
            <p:cNvSpPr/>
            <p:nvPr/>
          </p:nvSpPr>
          <p:spPr>
            <a:xfrm>
              <a:off x="4908138" y="4055331"/>
              <a:ext cx="276119" cy="753767"/>
            </a:xfrm>
            <a:custGeom>
              <a:avLst/>
              <a:gdLst/>
              <a:ahLst/>
              <a:cxnLst/>
              <a:rect l="l" t="t" r="r" b="b"/>
              <a:pathLst>
                <a:path w="5164" h="14097" extrusionOk="0">
                  <a:moveTo>
                    <a:pt x="2895" y="0"/>
                  </a:moveTo>
                  <a:lnTo>
                    <a:pt x="2895" y="0"/>
                  </a:lnTo>
                  <a:cubicBezTo>
                    <a:pt x="3737" y="1410"/>
                    <a:pt x="4245" y="3875"/>
                    <a:pt x="4217" y="6383"/>
                  </a:cubicBezTo>
                  <a:cubicBezTo>
                    <a:pt x="4173" y="10203"/>
                    <a:pt x="2980" y="13099"/>
                    <a:pt x="1256" y="13099"/>
                  </a:cubicBezTo>
                  <a:cubicBezTo>
                    <a:pt x="1250" y="13099"/>
                    <a:pt x="1244" y="13099"/>
                    <a:pt x="1238" y="13099"/>
                  </a:cubicBezTo>
                  <a:cubicBezTo>
                    <a:pt x="817" y="13093"/>
                    <a:pt x="396" y="12930"/>
                    <a:pt x="0" y="12630"/>
                  </a:cubicBezTo>
                  <a:lnTo>
                    <a:pt x="0" y="12630"/>
                  </a:lnTo>
                  <a:cubicBezTo>
                    <a:pt x="614" y="13554"/>
                    <a:pt x="1381" y="14087"/>
                    <a:pt x="2147" y="14097"/>
                  </a:cubicBezTo>
                  <a:cubicBezTo>
                    <a:pt x="2153" y="14097"/>
                    <a:pt x="2158" y="14097"/>
                    <a:pt x="2164" y="14097"/>
                  </a:cubicBezTo>
                  <a:cubicBezTo>
                    <a:pt x="3888" y="14097"/>
                    <a:pt x="5083" y="11202"/>
                    <a:pt x="5125" y="7381"/>
                  </a:cubicBezTo>
                  <a:cubicBezTo>
                    <a:pt x="5164" y="4065"/>
                    <a:pt x="4262"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2">
              <a:extLst>
                <a:ext uri="{FF2B5EF4-FFF2-40B4-BE49-F238E27FC236}">
                  <a16:creationId xmlns:a16="http://schemas.microsoft.com/office/drawing/2014/main" id="{EAE79710-8D7F-6DB0-FD6B-54DE64086C44}"/>
                </a:ext>
              </a:extLst>
            </p:cNvPr>
            <p:cNvSpPr/>
            <p:nvPr/>
          </p:nvSpPr>
          <p:spPr>
            <a:xfrm>
              <a:off x="4946155" y="4615050"/>
              <a:ext cx="138969" cy="528391"/>
            </a:xfrm>
            <a:custGeom>
              <a:avLst/>
              <a:gdLst/>
              <a:ahLst/>
              <a:cxnLst/>
              <a:rect l="l" t="t" r="r" b="b"/>
              <a:pathLst>
                <a:path w="2599" h="9882" extrusionOk="0">
                  <a:moveTo>
                    <a:pt x="2599" y="0"/>
                  </a:moveTo>
                  <a:lnTo>
                    <a:pt x="2599" y="0"/>
                  </a:lnTo>
                  <a:cubicBezTo>
                    <a:pt x="1245" y="689"/>
                    <a:pt x="1218" y="2047"/>
                    <a:pt x="1218" y="2047"/>
                  </a:cubicBezTo>
                  <a:cubicBezTo>
                    <a:pt x="1006" y="1199"/>
                    <a:pt x="1" y="794"/>
                    <a:pt x="1" y="794"/>
                  </a:cubicBezTo>
                  <a:lnTo>
                    <a:pt x="1" y="794"/>
                  </a:lnTo>
                  <a:cubicBezTo>
                    <a:pt x="1" y="794"/>
                    <a:pt x="794" y="1465"/>
                    <a:pt x="794" y="2776"/>
                  </a:cubicBezTo>
                  <a:cubicBezTo>
                    <a:pt x="794" y="4086"/>
                    <a:pt x="596" y="9882"/>
                    <a:pt x="596" y="9882"/>
                  </a:cubicBezTo>
                  <a:lnTo>
                    <a:pt x="2199" y="9882"/>
                  </a:lnTo>
                  <a:cubicBezTo>
                    <a:pt x="2199" y="9882"/>
                    <a:pt x="1976" y="3758"/>
                    <a:pt x="1976" y="2240"/>
                  </a:cubicBezTo>
                  <a:cubicBezTo>
                    <a:pt x="1976" y="723"/>
                    <a:pt x="2599" y="0"/>
                    <a:pt x="2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9;p32">
              <a:extLst>
                <a:ext uri="{FF2B5EF4-FFF2-40B4-BE49-F238E27FC236}">
                  <a16:creationId xmlns:a16="http://schemas.microsoft.com/office/drawing/2014/main" id="{3084A76A-A088-DD9F-7A18-751EEF931D1D}"/>
                </a:ext>
              </a:extLst>
            </p:cNvPr>
            <p:cNvSpPr/>
            <p:nvPr/>
          </p:nvSpPr>
          <p:spPr>
            <a:xfrm>
              <a:off x="4936370" y="2661325"/>
              <a:ext cx="784458" cy="1726974"/>
            </a:xfrm>
            <a:custGeom>
              <a:avLst/>
              <a:gdLst/>
              <a:ahLst/>
              <a:cxnLst/>
              <a:rect l="l" t="t" r="r" b="b"/>
              <a:pathLst>
                <a:path w="14671" h="32298" extrusionOk="0">
                  <a:moveTo>
                    <a:pt x="7962" y="1"/>
                  </a:moveTo>
                  <a:cubicBezTo>
                    <a:pt x="2224" y="1"/>
                    <a:pt x="193" y="8860"/>
                    <a:pt x="97" y="17485"/>
                  </a:cubicBezTo>
                  <a:cubicBezTo>
                    <a:pt x="0" y="26141"/>
                    <a:pt x="3931" y="32253"/>
                    <a:pt x="7845" y="32297"/>
                  </a:cubicBezTo>
                  <a:cubicBezTo>
                    <a:pt x="7858" y="32297"/>
                    <a:pt x="7872" y="32297"/>
                    <a:pt x="7885" y="32297"/>
                  </a:cubicBezTo>
                  <a:cubicBezTo>
                    <a:pt x="11778" y="32297"/>
                    <a:pt x="14477" y="25754"/>
                    <a:pt x="14573" y="17129"/>
                  </a:cubicBezTo>
                  <a:cubicBezTo>
                    <a:pt x="14670" y="8473"/>
                    <a:pt x="11939" y="46"/>
                    <a:pt x="8024" y="1"/>
                  </a:cubicBezTo>
                  <a:cubicBezTo>
                    <a:pt x="8003" y="1"/>
                    <a:pt x="7983"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0;p32">
              <a:extLst>
                <a:ext uri="{FF2B5EF4-FFF2-40B4-BE49-F238E27FC236}">
                  <a16:creationId xmlns:a16="http://schemas.microsoft.com/office/drawing/2014/main" id="{985BD467-A7D1-8352-F71D-80CDD8EB597D}"/>
                </a:ext>
              </a:extLst>
            </p:cNvPr>
            <p:cNvSpPr/>
            <p:nvPr/>
          </p:nvSpPr>
          <p:spPr>
            <a:xfrm>
              <a:off x="5096458" y="2685654"/>
              <a:ext cx="623621" cy="1702645"/>
            </a:xfrm>
            <a:custGeom>
              <a:avLst/>
              <a:gdLst/>
              <a:ahLst/>
              <a:cxnLst/>
              <a:rect l="l" t="t" r="r" b="b"/>
              <a:pathLst>
                <a:path w="11663" h="31843" extrusionOk="0">
                  <a:moveTo>
                    <a:pt x="6542" y="0"/>
                  </a:moveTo>
                  <a:lnTo>
                    <a:pt x="6542" y="0"/>
                  </a:lnTo>
                  <a:cubicBezTo>
                    <a:pt x="8441" y="3182"/>
                    <a:pt x="9591" y="8752"/>
                    <a:pt x="9527" y="14419"/>
                  </a:cubicBezTo>
                  <a:cubicBezTo>
                    <a:pt x="9430" y="23046"/>
                    <a:pt x="6732" y="29587"/>
                    <a:pt x="2839" y="29587"/>
                  </a:cubicBezTo>
                  <a:cubicBezTo>
                    <a:pt x="2826" y="29587"/>
                    <a:pt x="2813" y="29587"/>
                    <a:pt x="2799" y="29587"/>
                  </a:cubicBezTo>
                  <a:cubicBezTo>
                    <a:pt x="1848" y="29577"/>
                    <a:pt x="895" y="29208"/>
                    <a:pt x="0" y="28530"/>
                  </a:cubicBezTo>
                  <a:lnTo>
                    <a:pt x="0" y="28530"/>
                  </a:lnTo>
                  <a:cubicBezTo>
                    <a:pt x="1388" y="30617"/>
                    <a:pt x="3120" y="31823"/>
                    <a:pt x="4851" y="31842"/>
                  </a:cubicBezTo>
                  <a:cubicBezTo>
                    <a:pt x="4864" y="31842"/>
                    <a:pt x="4877" y="31842"/>
                    <a:pt x="4890" y="31842"/>
                  </a:cubicBezTo>
                  <a:cubicBezTo>
                    <a:pt x="8784" y="31842"/>
                    <a:pt x="11482" y="25300"/>
                    <a:pt x="11579" y="16674"/>
                  </a:cubicBezTo>
                  <a:cubicBezTo>
                    <a:pt x="11663" y="9182"/>
                    <a:pt x="9629" y="1862"/>
                    <a:pt x="6542"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p32">
              <a:extLst>
                <a:ext uri="{FF2B5EF4-FFF2-40B4-BE49-F238E27FC236}">
                  <a16:creationId xmlns:a16="http://schemas.microsoft.com/office/drawing/2014/main" id="{2F6AADFC-E820-9934-82C2-373241AB87CB}"/>
                </a:ext>
              </a:extLst>
            </p:cNvPr>
            <p:cNvSpPr/>
            <p:nvPr/>
          </p:nvSpPr>
          <p:spPr>
            <a:xfrm>
              <a:off x="5182277" y="3949835"/>
              <a:ext cx="313976" cy="1193664"/>
            </a:xfrm>
            <a:custGeom>
              <a:avLst/>
              <a:gdLst/>
              <a:ahLst/>
              <a:cxnLst/>
              <a:rect l="l" t="t" r="r" b="b"/>
              <a:pathLst>
                <a:path w="5872" h="22324" extrusionOk="0">
                  <a:moveTo>
                    <a:pt x="5871" y="1"/>
                  </a:moveTo>
                  <a:cubicBezTo>
                    <a:pt x="2813" y="1555"/>
                    <a:pt x="2750" y="4625"/>
                    <a:pt x="2750" y="4625"/>
                  </a:cubicBezTo>
                  <a:cubicBezTo>
                    <a:pt x="2272" y="2711"/>
                    <a:pt x="0" y="1794"/>
                    <a:pt x="0" y="1794"/>
                  </a:cubicBezTo>
                  <a:lnTo>
                    <a:pt x="0" y="1794"/>
                  </a:lnTo>
                  <a:cubicBezTo>
                    <a:pt x="0" y="1794"/>
                    <a:pt x="1793" y="3310"/>
                    <a:pt x="1793" y="6271"/>
                  </a:cubicBezTo>
                  <a:cubicBezTo>
                    <a:pt x="1793" y="9232"/>
                    <a:pt x="1348" y="22323"/>
                    <a:pt x="1348" y="22323"/>
                  </a:cubicBezTo>
                  <a:lnTo>
                    <a:pt x="1348" y="22324"/>
                  </a:lnTo>
                  <a:lnTo>
                    <a:pt x="4967" y="22324"/>
                  </a:lnTo>
                  <a:cubicBezTo>
                    <a:pt x="4967" y="22324"/>
                    <a:pt x="4465" y="8492"/>
                    <a:pt x="4465" y="5064"/>
                  </a:cubicBezTo>
                  <a:cubicBezTo>
                    <a:pt x="4465" y="1636"/>
                    <a:pt x="5871" y="1"/>
                    <a:pt x="5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p32">
              <a:extLst>
                <a:ext uri="{FF2B5EF4-FFF2-40B4-BE49-F238E27FC236}">
                  <a16:creationId xmlns:a16="http://schemas.microsoft.com/office/drawing/2014/main" id="{11A50785-8C91-48EC-8172-A28E03D0AB2E}"/>
                </a:ext>
              </a:extLst>
            </p:cNvPr>
            <p:cNvSpPr/>
            <p:nvPr/>
          </p:nvSpPr>
          <p:spPr>
            <a:xfrm>
              <a:off x="4634428" y="4873202"/>
              <a:ext cx="763926" cy="270237"/>
            </a:xfrm>
            <a:custGeom>
              <a:avLst/>
              <a:gdLst/>
              <a:ahLst/>
              <a:cxnLst/>
              <a:rect l="l" t="t" r="r" b="b"/>
              <a:pathLst>
                <a:path w="14287" h="5054" extrusionOk="0">
                  <a:moveTo>
                    <a:pt x="7948" y="1"/>
                  </a:moveTo>
                  <a:cubicBezTo>
                    <a:pt x="7787" y="1"/>
                    <a:pt x="7625" y="23"/>
                    <a:pt x="7468" y="60"/>
                  </a:cubicBezTo>
                  <a:cubicBezTo>
                    <a:pt x="6973" y="174"/>
                    <a:pt x="6493" y="435"/>
                    <a:pt x="6183" y="869"/>
                  </a:cubicBezTo>
                  <a:cubicBezTo>
                    <a:pt x="5838" y="1354"/>
                    <a:pt x="5742" y="1988"/>
                    <a:pt x="5656" y="2594"/>
                  </a:cubicBezTo>
                  <a:cubicBezTo>
                    <a:pt x="5603" y="1985"/>
                    <a:pt x="5091" y="1535"/>
                    <a:pt x="4565" y="1325"/>
                  </a:cubicBezTo>
                  <a:cubicBezTo>
                    <a:pt x="4448" y="1278"/>
                    <a:pt x="4327" y="1239"/>
                    <a:pt x="4203" y="1239"/>
                  </a:cubicBezTo>
                  <a:cubicBezTo>
                    <a:pt x="4189" y="1239"/>
                    <a:pt x="4174" y="1240"/>
                    <a:pt x="4160" y="1241"/>
                  </a:cubicBezTo>
                  <a:cubicBezTo>
                    <a:pt x="3926" y="1260"/>
                    <a:pt x="3724" y="1425"/>
                    <a:pt x="3566" y="1616"/>
                  </a:cubicBezTo>
                  <a:cubicBezTo>
                    <a:pt x="3194" y="2062"/>
                    <a:pt x="2992" y="2673"/>
                    <a:pt x="3017" y="3277"/>
                  </a:cubicBezTo>
                  <a:cubicBezTo>
                    <a:pt x="2954" y="2794"/>
                    <a:pt x="2536" y="2418"/>
                    <a:pt x="2090" y="2361"/>
                  </a:cubicBezTo>
                  <a:cubicBezTo>
                    <a:pt x="2043" y="2355"/>
                    <a:pt x="1996" y="2352"/>
                    <a:pt x="1950" y="2352"/>
                  </a:cubicBezTo>
                  <a:cubicBezTo>
                    <a:pt x="1550" y="2352"/>
                    <a:pt x="1159" y="2562"/>
                    <a:pt x="872" y="2868"/>
                  </a:cubicBezTo>
                  <a:cubicBezTo>
                    <a:pt x="552" y="3211"/>
                    <a:pt x="348" y="3662"/>
                    <a:pt x="203" y="4127"/>
                  </a:cubicBezTo>
                  <a:cubicBezTo>
                    <a:pt x="110" y="4425"/>
                    <a:pt x="41" y="4737"/>
                    <a:pt x="0" y="5054"/>
                  </a:cubicBezTo>
                  <a:lnTo>
                    <a:pt x="14158" y="5054"/>
                  </a:lnTo>
                  <a:cubicBezTo>
                    <a:pt x="14254" y="4783"/>
                    <a:pt x="14286" y="4488"/>
                    <a:pt x="14234" y="4203"/>
                  </a:cubicBezTo>
                  <a:cubicBezTo>
                    <a:pt x="14146" y="3732"/>
                    <a:pt x="13809" y="3314"/>
                    <a:pt x="13380" y="3206"/>
                  </a:cubicBezTo>
                  <a:cubicBezTo>
                    <a:pt x="13310" y="3188"/>
                    <a:pt x="13237" y="3179"/>
                    <a:pt x="13165" y="3179"/>
                  </a:cubicBezTo>
                  <a:cubicBezTo>
                    <a:pt x="12795" y="3179"/>
                    <a:pt x="12425" y="3406"/>
                    <a:pt x="12274" y="3773"/>
                  </a:cubicBezTo>
                  <a:cubicBezTo>
                    <a:pt x="12240" y="3338"/>
                    <a:pt x="12180" y="2898"/>
                    <a:pt x="12023" y="2496"/>
                  </a:cubicBezTo>
                  <a:cubicBezTo>
                    <a:pt x="11866" y="2093"/>
                    <a:pt x="11602" y="1726"/>
                    <a:pt x="11240" y="1537"/>
                  </a:cubicBezTo>
                  <a:cubicBezTo>
                    <a:pt x="11135" y="1482"/>
                    <a:pt x="11019" y="1442"/>
                    <a:pt x="10904" y="1442"/>
                  </a:cubicBezTo>
                  <a:cubicBezTo>
                    <a:pt x="10866" y="1442"/>
                    <a:pt x="10828" y="1447"/>
                    <a:pt x="10790" y="1456"/>
                  </a:cubicBezTo>
                  <a:cubicBezTo>
                    <a:pt x="10639" y="1497"/>
                    <a:pt x="10518" y="1617"/>
                    <a:pt x="10409" y="1738"/>
                  </a:cubicBezTo>
                  <a:cubicBezTo>
                    <a:pt x="10196" y="1978"/>
                    <a:pt x="10004" y="2240"/>
                    <a:pt x="9839" y="2523"/>
                  </a:cubicBezTo>
                  <a:cubicBezTo>
                    <a:pt x="9740" y="2031"/>
                    <a:pt x="9639" y="1534"/>
                    <a:pt x="9427" y="1087"/>
                  </a:cubicBezTo>
                  <a:cubicBezTo>
                    <a:pt x="9216" y="639"/>
                    <a:pt x="8878" y="241"/>
                    <a:pt x="8439" y="83"/>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3;p32">
              <a:extLst>
                <a:ext uri="{FF2B5EF4-FFF2-40B4-BE49-F238E27FC236}">
                  <a16:creationId xmlns:a16="http://schemas.microsoft.com/office/drawing/2014/main" id="{861C1E48-2E31-39A6-EB7F-FC965BB25B00}"/>
                </a:ext>
              </a:extLst>
            </p:cNvPr>
            <p:cNvSpPr/>
            <p:nvPr/>
          </p:nvSpPr>
          <p:spPr>
            <a:xfrm>
              <a:off x="6047043"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4;p32">
              <a:extLst>
                <a:ext uri="{FF2B5EF4-FFF2-40B4-BE49-F238E27FC236}">
                  <a16:creationId xmlns:a16="http://schemas.microsoft.com/office/drawing/2014/main" id="{6A57336D-FE0A-DE3E-44A1-3283820FF522}"/>
                </a:ext>
              </a:extLst>
            </p:cNvPr>
            <p:cNvSpPr/>
            <p:nvPr/>
          </p:nvSpPr>
          <p:spPr>
            <a:xfrm>
              <a:off x="7108436"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p32">
              <a:extLst>
                <a:ext uri="{FF2B5EF4-FFF2-40B4-BE49-F238E27FC236}">
                  <a16:creationId xmlns:a16="http://schemas.microsoft.com/office/drawing/2014/main" id="{C02E15BD-9A8F-92DB-DB29-E7543AA513C7}"/>
                </a:ext>
              </a:extLst>
            </p:cNvPr>
            <p:cNvSpPr/>
            <p:nvPr/>
          </p:nvSpPr>
          <p:spPr>
            <a:xfrm>
              <a:off x="8169760"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6;p32">
              <a:extLst>
                <a:ext uri="{FF2B5EF4-FFF2-40B4-BE49-F238E27FC236}">
                  <a16:creationId xmlns:a16="http://schemas.microsoft.com/office/drawing/2014/main" id="{2A85DF86-50CB-0BF8-F227-248510EBF0B5}"/>
                </a:ext>
              </a:extLst>
            </p:cNvPr>
            <p:cNvSpPr/>
            <p:nvPr/>
          </p:nvSpPr>
          <p:spPr>
            <a:xfrm>
              <a:off x="4678594" y="5001849"/>
              <a:ext cx="666076" cy="141589"/>
            </a:xfrm>
            <a:custGeom>
              <a:avLst/>
              <a:gdLst/>
              <a:ahLst/>
              <a:cxnLst/>
              <a:rect l="l" t="t" r="r" b="b"/>
              <a:pathLst>
                <a:path w="12457" h="2648" extrusionOk="0">
                  <a:moveTo>
                    <a:pt x="7076" y="0"/>
                  </a:moveTo>
                  <a:cubicBezTo>
                    <a:pt x="6930" y="0"/>
                    <a:pt x="6782" y="27"/>
                    <a:pt x="6643" y="68"/>
                  </a:cubicBezTo>
                  <a:cubicBezTo>
                    <a:pt x="5952" y="273"/>
                    <a:pt x="5366" y="805"/>
                    <a:pt x="5096" y="1473"/>
                  </a:cubicBezTo>
                  <a:cubicBezTo>
                    <a:pt x="4955" y="1154"/>
                    <a:pt x="4781" y="839"/>
                    <a:pt x="4511" y="619"/>
                  </a:cubicBezTo>
                  <a:cubicBezTo>
                    <a:pt x="4318" y="461"/>
                    <a:pt x="4068" y="358"/>
                    <a:pt x="3822" y="358"/>
                  </a:cubicBezTo>
                  <a:cubicBezTo>
                    <a:pt x="3724" y="358"/>
                    <a:pt x="3628" y="374"/>
                    <a:pt x="3536" y="409"/>
                  </a:cubicBezTo>
                  <a:cubicBezTo>
                    <a:pt x="3082" y="578"/>
                    <a:pt x="2893" y="1103"/>
                    <a:pt x="2757" y="1567"/>
                  </a:cubicBezTo>
                  <a:cubicBezTo>
                    <a:pt x="2477" y="1403"/>
                    <a:pt x="2155" y="1323"/>
                    <a:pt x="1831" y="1323"/>
                  </a:cubicBezTo>
                  <a:cubicBezTo>
                    <a:pt x="1314" y="1323"/>
                    <a:pt x="794" y="1525"/>
                    <a:pt x="440" y="1904"/>
                  </a:cubicBezTo>
                  <a:cubicBezTo>
                    <a:pt x="245" y="2119"/>
                    <a:pt x="100" y="2373"/>
                    <a:pt x="1" y="2648"/>
                  </a:cubicBezTo>
                  <a:lnTo>
                    <a:pt x="12440" y="2648"/>
                  </a:lnTo>
                  <a:cubicBezTo>
                    <a:pt x="12441" y="2642"/>
                    <a:pt x="12441" y="2636"/>
                    <a:pt x="12441" y="2629"/>
                  </a:cubicBezTo>
                  <a:cubicBezTo>
                    <a:pt x="12457" y="2445"/>
                    <a:pt x="12391" y="2241"/>
                    <a:pt x="12234" y="2141"/>
                  </a:cubicBezTo>
                  <a:cubicBezTo>
                    <a:pt x="12145" y="2085"/>
                    <a:pt x="12037" y="2067"/>
                    <a:pt x="11933" y="2066"/>
                  </a:cubicBezTo>
                  <a:cubicBezTo>
                    <a:pt x="11929" y="2066"/>
                    <a:pt x="11925" y="2066"/>
                    <a:pt x="11922" y="2066"/>
                  </a:cubicBezTo>
                  <a:cubicBezTo>
                    <a:pt x="11624" y="2066"/>
                    <a:pt x="11330" y="2194"/>
                    <a:pt x="11127" y="2412"/>
                  </a:cubicBezTo>
                  <a:lnTo>
                    <a:pt x="10856" y="1745"/>
                  </a:lnTo>
                  <a:cubicBezTo>
                    <a:pt x="10709" y="1387"/>
                    <a:pt x="10542" y="1002"/>
                    <a:pt x="10205" y="810"/>
                  </a:cubicBezTo>
                  <a:cubicBezTo>
                    <a:pt x="10061" y="728"/>
                    <a:pt x="9899" y="692"/>
                    <a:pt x="9734" y="692"/>
                  </a:cubicBezTo>
                  <a:cubicBezTo>
                    <a:pt x="9503" y="692"/>
                    <a:pt x="9266" y="764"/>
                    <a:pt x="9067" y="882"/>
                  </a:cubicBezTo>
                  <a:cubicBezTo>
                    <a:pt x="8724" y="1085"/>
                    <a:pt x="8469" y="1405"/>
                    <a:pt x="8238" y="1729"/>
                  </a:cubicBezTo>
                  <a:cubicBezTo>
                    <a:pt x="8171" y="1362"/>
                    <a:pt x="8065" y="1001"/>
                    <a:pt x="7921" y="657"/>
                  </a:cubicBezTo>
                  <a:cubicBezTo>
                    <a:pt x="7843" y="471"/>
                    <a:pt x="7751" y="284"/>
                    <a:pt x="7592" y="160"/>
                  </a:cubicBezTo>
                  <a:cubicBezTo>
                    <a:pt x="7446" y="45"/>
                    <a:pt x="7264" y="0"/>
                    <a:pt x="70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p32">
              <a:extLst>
                <a:ext uri="{FF2B5EF4-FFF2-40B4-BE49-F238E27FC236}">
                  <a16:creationId xmlns:a16="http://schemas.microsoft.com/office/drawing/2014/main" id="{FA60F5A2-0C0B-EB29-6958-9BE1265F7C57}"/>
                </a:ext>
              </a:extLst>
            </p:cNvPr>
            <p:cNvSpPr/>
            <p:nvPr/>
          </p:nvSpPr>
          <p:spPr>
            <a:xfrm>
              <a:off x="7056600" y="4680330"/>
              <a:ext cx="763872" cy="270237"/>
            </a:xfrm>
            <a:custGeom>
              <a:avLst/>
              <a:gdLst/>
              <a:ahLst/>
              <a:cxnLst/>
              <a:rect l="l" t="t" r="r" b="b"/>
              <a:pathLst>
                <a:path w="14286" h="5054" extrusionOk="0">
                  <a:moveTo>
                    <a:pt x="7948" y="1"/>
                  </a:moveTo>
                  <a:cubicBezTo>
                    <a:pt x="7787" y="1"/>
                    <a:pt x="7625" y="23"/>
                    <a:pt x="7467" y="60"/>
                  </a:cubicBezTo>
                  <a:cubicBezTo>
                    <a:pt x="6973" y="174"/>
                    <a:pt x="6493" y="435"/>
                    <a:pt x="6183" y="870"/>
                  </a:cubicBezTo>
                  <a:cubicBezTo>
                    <a:pt x="5837" y="1353"/>
                    <a:pt x="5741" y="1987"/>
                    <a:pt x="5656" y="2593"/>
                  </a:cubicBezTo>
                  <a:cubicBezTo>
                    <a:pt x="5602" y="1985"/>
                    <a:pt x="5091" y="1535"/>
                    <a:pt x="4564" y="1325"/>
                  </a:cubicBezTo>
                  <a:cubicBezTo>
                    <a:pt x="4448" y="1278"/>
                    <a:pt x="4326" y="1240"/>
                    <a:pt x="4203" y="1240"/>
                  </a:cubicBezTo>
                  <a:cubicBezTo>
                    <a:pt x="4189" y="1240"/>
                    <a:pt x="4174" y="1240"/>
                    <a:pt x="4160" y="1241"/>
                  </a:cubicBezTo>
                  <a:cubicBezTo>
                    <a:pt x="3926" y="1259"/>
                    <a:pt x="3724" y="1425"/>
                    <a:pt x="3566" y="1615"/>
                  </a:cubicBezTo>
                  <a:cubicBezTo>
                    <a:pt x="3193" y="2063"/>
                    <a:pt x="2991" y="2673"/>
                    <a:pt x="3016" y="3277"/>
                  </a:cubicBezTo>
                  <a:cubicBezTo>
                    <a:pt x="2953" y="2793"/>
                    <a:pt x="2535" y="2418"/>
                    <a:pt x="2089" y="2361"/>
                  </a:cubicBezTo>
                  <a:cubicBezTo>
                    <a:pt x="2042" y="2355"/>
                    <a:pt x="1996" y="2352"/>
                    <a:pt x="1949" y="2352"/>
                  </a:cubicBezTo>
                  <a:cubicBezTo>
                    <a:pt x="1550" y="2352"/>
                    <a:pt x="1158" y="2561"/>
                    <a:pt x="871" y="2868"/>
                  </a:cubicBezTo>
                  <a:cubicBezTo>
                    <a:pt x="551" y="3210"/>
                    <a:pt x="347" y="3661"/>
                    <a:pt x="203" y="4126"/>
                  </a:cubicBezTo>
                  <a:cubicBezTo>
                    <a:pt x="111" y="4425"/>
                    <a:pt x="43" y="4738"/>
                    <a:pt x="1" y="5053"/>
                  </a:cubicBezTo>
                  <a:lnTo>
                    <a:pt x="14158" y="5053"/>
                  </a:lnTo>
                  <a:cubicBezTo>
                    <a:pt x="14253" y="4783"/>
                    <a:pt x="14286" y="4487"/>
                    <a:pt x="14233" y="4203"/>
                  </a:cubicBezTo>
                  <a:cubicBezTo>
                    <a:pt x="14145" y="3733"/>
                    <a:pt x="13808" y="3314"/>
                    <a:pt x="13379" y="3205"/>
                  </a:cubicBezTo>
                  <a:cubicBezTo>
                    <a:pt x="13309" y="3187"/>
                    <a:pt x="13237" y="3179"/>
                    <a:pt x="13165" y="3179"/>
                  </a:cubicBezTo>
                  <a:cubicBezTo>
                    <a:pt x="12796" y="3179"/>
                    <a:pt x="12424" y="3406"/>
                    <a:pt x="12274" y="3773"/>
                  </a:cubicBezTo>
                  <a:cubicBezTo>
                    <a:pt x="12239" y="3337"/>
                    <a:pt x="12180" y="2898"/>
                    <a:pt x="12023" y="2495"/>
                  </a:cubicBezTo>
                  <a:cubicBezTo>
                    <a:pt x="11866" y="2092"/>
                    <a:pt x="11602" y="1726"/>
                    <a:pt x="11240" y="1536"/>
                  </a:cubicBezTo>
                  <a:cubicBezTo>
                    <a:pt x="11135" y="1482"/>
                    <a:pt x="11020" y="1442"/>
                    <a:pt x="10906" y="1442"/>
                  </a:cubicBezTo>
                  <a:cubicBezTo>
                    <a:pt x="10867" y="1442"/>
                    <a:pt x="10828" y="1447"/>
                    <a:pt x="10790" y="1457"/>
                  </a:cubicBezTo>
                  <a:cubicBezTo>
                    <a:pt x="10638" y="1498"/>
                    <a:pt x="10518" y="1616"/>
                    <a:pt x="10409" y="1738"/>
                  </a:cubicBezTo>
                  <a:cubicBezTo>
                    <a:pt x="10195" y="1977"/>
                    <a:pt x="10004" y="2240"/>
                    <a:pt x="9839" y="2523"/>
                  </a:cubicBezTo>
                  <a:cubicBezTo>
                    <a:pt x="9739" y="2031"/>
                    <a:pt x="9639" y="1534"/>
                    <a:pt x="9426" y="1086"/>
                  </a:cubicBezTo>
                  <a:cubicBezTo>
                    <a:pt x="9215" y="640"/>
                    <a:pt x="8877" y="240"/>
                    <a:pt x="8440" y="82"/>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7;p32">
              <a:extLst>
                <a:ext uri="{FF2B5EF4-FFF2-40B4-BE49-F238E27FC236}">
                  <a16:creationId xmlns:a16="http://schemas.microsoft.com/office/drawing/2014/main" id="{CC6A698F-B46A-25F2-8750-D01299E0AB21}"/>
                </a:ext>
              </a:extLst>
            </p:cNvPr>
            <p:cNvSpPr/>
            <p:nvPr/>
          </p:nvSpPr>
          <p:spPr>
            <a:xfrm>
              <a:off x="7100819" y="4808978"/>
              <a:ext cx="666022" cy="141589"/>
            </a:xfrm>
            <a:custGeom>
              <a:avLst/>
              <a:gdLst/>
              <a:ahLst/>
              <a:cxnLst/>
              <a:rect l="l" t="t" r="r" b="b"/>
              <a:pathLst>
                <a:path w="12456" h="2648" extrusionOk="0">
                  <a:moveTo>
                    <a:pt x="7073" y="0"/>
                  </a:moveTo>
                  <a:cubicBezTo>
                    <a:pt x="6928" y="0"/>
                    <a:pt x="6780" y="26"/>
                    <a:pt x="6642" y="67"/>
                  </a:cubicBezTo>
                  <a:cubicBezTo>
                    <a:pt x="5950" y="272"/>
                    <a:pt x="5364" y="804"/>
                    <a:pt x="5094" y="1473"/>
                  </a:cubicBezTo>
                  <a:cubicBezTo>
                    <a:pt x="4954" y="1154"/>
                    <a:pt x="4779" y="839"/>
                    <a:pt x="4509" y="619"/>
                  </a:cubicBezTo>
                  <a:cubicBezTo>
                    <a:pt x="4316" y="460"/>
                    <a:pt x="4066" y="357"/>
                    <a:pt x="3819" y="357"/>
                  </a:cubicBezTo>
                  <a:cubicBezTo>
                    <a:pt x="3722" y="357"/>
                    <a:pt x="3626" y="373"/>
                    <a:pt x="3534" y="408"/>
                  </a:cubicBezTo>
                  <a:cubicBezTo>
                    <a:pt x="3081" y="578"/>
                    <a:pt x="2891" y="1103"/>
                    <a:pt x="2755" y="1567"/>
                  </a:cubicBezTo>
                  <a:cubicBezTo>
                    <a:pt x="2475" y="1402"/>
                    <a:pt x="2152" y="1323"/>
                    <a:pt x="1828" y="1323"/>
                  </a:cubicBezTo>
                  <a:cubicBezTo>
                    <a:pt x="1312" y="1323"/>
                    <a:pt x="792" y="1524"/>
                    <a:pt x="439" y="1903"/>
                  </a:cubicBezTo>
                  <a:cubicBezTo>
                    <a:pt x="244" y="2119"/>
                    <a:pt x="101" y="2374"/>
                    <a:pt x="0" y="2647"/>
                  </a:cubicBezTo>
                  <a:lnTo>
                    <a:pt x="12438" y="2647"/>
                  </a:lnTo>
                  <a:cubicBezTo>
                    <a:pt x="12439" y="2641"/>
                    <a:pt x="12439" y="2636"/>
                    <a:pt x="12439" y="2629"/>
                  </a:cubicBezTo>
                  <a:cubicBezTo>
                    <a:pt x="12455" y="2445"/>
                    <a:pt x="12390" y="2241"/>
                    <a:pt x="12233" y="2142"/>
                  </a:cubicBezTo>
                  <a:cubicBezTo>
                    <a:pt x="12144" y="2085"/>
                    <a:pt x="12036" y="2066"/>
                    <a:pt x="11931" y="2065"/>
                  </a:cubicBezTo>
                  <a:cubicBezTo>
                    <a:pt x="11928" y="2065"/>
                    <a:pt x="11926" y="2065"/>
                    <a:pt x="11924" y="2065"/>
                  </a:cubicBezTo>
                  <a:cubicBezTo>
                    <a:pt x="11626" y="2065"/>
                    <a:pt x="11329" y="2193"/>
                    <a:pt x="11125" y="2412"/>
                  </a:cubicBezTo>
                  <a:lnTo>
                    <a:pt x="10854" y="1745"/>
                  </a:lnTo>
                  <a:cubicBezTo>
                    <a:pt x="10708" y="1386"/>
                    <a:pt x="10540" y="1002"/>
                    <a:pt x="10203" y="810"/>
                  </a:cubicBezTo>
                  <a:cubicBezTo>
                    <a:pt x="10059" y="728"/>
                    <a:pt x="9898" y="691"/>
                    <a:pt x="9733" y="691"/>
                  </a:cubicBezTo>
                  <a:cubicBezTo>
                    <a:pt x="9502" y="691"/>
                    <a:pt x="9266" y="763"/>
                    <a:pt x="9065" y="882"/>
                  </a:cubicBezTo>
                  <a:cubicBezTo>
                    <a:pt x="8723" y="1085"/>
                    <a:pt x="8467" y="1405"/>
                    <a:pt x="8236" y="1729"/>
                  </a:cubicBezTo>
                  <a:cubicBezTo>
                    <a:pt x="8169" y="1362"/>
                    <a:pt x="8064" y="1001"/>
                    <a:pt x="7919" y="657"/>
                  </a:cubicBezTo>
                  <a:cubicBezTo>
                    <a:pt x="7843" y="471"/>
                    <a:pt x="7750" y="284"/>
                    <a:pt x="7592" y="160"/>
                  </a:cubicBezTo>
                  <a:cubicBezTo>
                    <a:pt x="7444" y="45"/>
                    <a:pt x="7261"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8;p32">
              <a:extLst>
                <a:ext uri="{FF2B5EF4-FFF2-40B4-BE49-F238E27FC236}">
                  <a16:creationId xmlns:a16="http://schemas.microsoft.com/office/drawing/2014/main" id="{CE24E325-8E5D-3B44-EC2F-7A0A3A250A26}"/>
                </a:ext>
              </a:extLst>
            </p:cNvPr>
            <p:cNvSpPr/>
            <p:nvPr/>
          </p:nvSpPr>
          <p:spPr>
            <a:xfrm>
              <a:off x="8626603" y="4660225"/>
              <a:ext cx="763926" cy="270184"/>
            </a:xfrm>
            <a:custGeom>
              <a:avLst/>
              <a:gdLst/>
              <a:ahLst/>
              <a:cxnLst/>
              <a:rect l="l" t="t" r="r" b="b"/>
              <a:pathLst>
                <a:path w="14287" h="5053" extrusionOk="0">
                  <a:moveTo>
                    <a:pt x="7949" y="0"/>
                  </a:moveTo>
                  <a:cubicBezTo>
                    <a:pt x="7788" y="0"/>
                    <a:pt x="7626" y="23"/>
                    <a:pt x="7468" y="59"/>
                  </a:cubicBezTo>
                  <a:cubicBezTo>
                    <a:pt x="6974" y="173"/>
                    <a:pt x="6494" y="435"/>
                    <a:pt x="6184" y="869"/>
                  </a:cubicBezTo>
                  <a:cubicBezTo>
                    <a:pt x="5839" y="1352"/>
                    <a:pt x="5741" y="1987"/>
                    <a:pt x="5656" y="2592"/>
                  </a:cubicBezTo>
                  <a:cubicBezTo>
                    <a:pt x="5603" y="1984"/>
                    <a:pt x="5091" y="1535"/>
                    <a:pt x="4564" y="1324"/>
                  </a:cubicBezTo>
                  <a:cubicBezTo>
                    <a:pt x="4449" y="1277"/>
                    <a:pt x="4328" y="1239"/>
                    <a:pt x="4204" y="1239"/>
                  </a:cubicBezTo>
                  <a:cubicBezTo>
                    <a:pt x="4189" y="1239"/>
                    <a:pt x="4175" y="1239"/>
                    <a:pt x="4160" y="1240"/>
                  </a:cubicBezTo>
                  <a:cubicBezTo>
                    <a:pt x="3927" y="1258"/>
                    <a:pt x="3725" y="1425"/>
                    <a:pt x="3567" y="1614"/>
                  </a:cubicBezTo>
                  <a:cubicBezTo>
                    <a:pt x="3194" y="2062"/>
                    <a:pt x="2992" y="2672"/>
                    <a:pt x="3018" y="3277"/>
                  </a:cubicBezTo>
                  <a:cubicBezTo>
                    <a:pt x="2955" y="2792"/>
                    <a:pt x="2536" y="2418"/>
                    <a:pt x="2090" y="2360"/>
                  </a:cubicBezTo>
                  <a:cubicBezTo>
                    <a:pt x="2044" y="2354"/>
                    <a:pt x="1997" y="2351"/>
                    <a:pt x="1950" y="2351"/>
                  </a:cubicBezTo>
                  <a:cubicBezTo>
                    <a:pt x="1550" y="2351"/>
                    <a:pt x="1159" y="2560"/>
                    <a:pt x="872" y="2868"/>
                  </a:cubicBezTo>
                  <a:cubicBezTo>
                    <a:pt x="552" y="3210"/>
                    <a:pt x="347" y="3661"/>
                    <a:pt x="204" y="4125"/>
                  </a:cubicBezTo>
                  <a:cubicBezTo>
                    <a:pt x="112" y="4424"/>
                    <a:pt x="43" y="4736"/>
                    <a:pt x="1" y="5052"/>
                  </a:cubicBezTo>
                  <a:lnTo>
                    <a:pt x="14158" y="5052"/>
                  </a:lnTo>
                  <a:cubicBezTo>
                    <a:pt x="14253" y="4782"/>
                    <a:pt x="14287" y="4486"/>
                    <a:pt x="14235" y="4203"/>
                  </a:cubicBezTo>
                  <a:cubicBezTo>
                    <a:pt x="14147" y="3732"/>
                    <a:pt x="13809" y="3313"/>
                    <a:pt x="13380" y="3205"/>
                  </a:cubicBezTo>
                  <a:cubicBezTo>
                    <a:pt x="13309" y="3187"/>
                    <a:pt x="13237" y="3178"/>
                    <a:pt x="13165" y="3178"/>
                  </a:cubicBezTo>
                  <a:cubicBezTo>
                    <a:pt x="12796" y="3178"/>
                    <a:pt x="12425" y="3405"/>
                    <a:pt x="12275" y="3773"/>
                  </a:cubicBezTo>
                  <a:cubicBezTo>
                    <a:pt x="12239" y="3336"/>
                    <a:pt x="12181" y="2897"/>
                    <a:pt x="12024" y="2494"/>
                  </a:cubicBezTo>
                  <a:cubicBezTo>
                    <a:pt x="11867" y="2091"/>
                    <a:pt x="11603" y="1725"/>
                    <a:pt x="11240" y="1536"/>
                  </a:cubicBezTo>
                  <a:cubicBezTo>
                    <a:pt x="11136" y="1481"/>
                    <a:pt x="11020" y="1441"/>
                    <a:pt x="10906" y="1441"/>
                  </a:cubicBezTo>
                  <a:cubicBezTo>
                    <a:pt x="10867" y="1441"/>
                    <a:pt x="10828" y="1446"/>
                    <a:pt x="10790" y="1456"/>
                  </a:cubicBezTo>
                  <a:cubicBezTo>
                    <a:pt x="10638" y="1497"/>
                    <a:pt x="10519" y="1615"/>
                    <a:pt x="10410" y="1738"/>
                  </a:cubicBezTo>
                  <a:cubicBezTo>
                    <a:pt x="10197" y="1976"/>
                    <a:pt x="10004" y="2240"/>
                    <a:pt x="9840" y="2522"/>
                  </a:cubicBezTo>
                  <a:cubicBezTo>
                    <a:pt x="9740" y="2031"/>
                    <a:pt x="9639" y="1533"/>
                    <a:pt x="9428" y="1086"/>
                  </a:cubicBezTo>
                  <a:cubicBezTo>
                    <a:pt x="9215" y="639"/>
                    <a:pt x="8878" y="239"/>
                    <a:pt x="8440" y="81"/>
                  </a:cubicBezTo>
                  <a:cubicBezTo>
                    <a:pt x="8282" y="24"/>
                    <a:pt x="8116" y="0"/>
                    <a:pt x="7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9;p32">
              <a:extLst>
                <a:ext uri="{FF2B5EF4-FFF2-40B4-BE49-F238E27FC236}">
                  <a16:creationId xmlns:a16="http://schemas.microsoft.com/office/drawing/2014/main" id="{B4E60494-586B-BF43-F60D-B8B60D3B2E02}"/>
                </a:ext>
              </a:extLst>
            </p:cNvPr>
            <p:cNvSpPr/>
            <p:nvPr/>
          </p:nvSpPr>
          <p:spPr>
            <a:xfrm>
              <a:off x="8670929" y="4788820"/>
              <a:ext cx="666022" cy="141589"/>
            </a:xfrm>
            <a:custGeom>
              <a:avLst/>
              <a:gdLst/>
              <a:ahLst/>
              <a:cxnLst/>
              <a:rect l="l" t="t" r="r" b="b"/>
              <a:pathLst>
                <a:path w="12456" h="2648" extrusionOk="0">
                  <a:moveTo>
                    <a:pt x="7073" y="0"/>
                  </a:moveTo>
                  <a:cubicBezTo>
                    <a:pt x="6928" y="0"/>
                    <a:pt x="6780" y="27"/>
                    <a:pt x="6642" y="67"/>
                  </a:cubicBezTo>
                  <a:cubicBezTo>
                    <a:pt x="5950" y="272"/>
                    <a:pt x="5364" y="805"/>
                    <a:pt x="5094" y="1473"/>
                  </a:cubicBezTo>
                  <a:cubicBezTo>
                    <a:pt x="4955" y="1154"/>
                    <a:pt x="4779" y="839"/>
                    <a:pt x="4510" y="620"/>
                  </a:cubicBezTo>
                  <a:cubicBezTo>
                    <a:pt x="4317" y="460"/>
                    <a:pt x="4066" y="358"/>
                    <a:pt x="3820" y="358"/>
                  </a:cubicBezTo>
                  <a:cubicBezTo>
                    <a:pt x="3723" y="358"/>
                    <a:pt x="3626" y="374"/>
                    <a:pt x="3534" y="408"/>
                  </a:cubicBezTo>
                  <a:cubicBezTo>
                    <a:pt x="3081" y="579"/>
                    <a:pt x="2892" y="1103"/>
                    <a:pt x="2756" y="1568"/>
                  </a:cubicBezTo>
                  <a:cubicBezTo>
                    <a:pt x="2476" y="1403"/>
                    <a:pt x="2153" y="1323"/>
                    <a:pt x="1829" y="1323"/>
                  </a:cubicBezTo>
                  <a:cubicBezTo>
                    <a:pt x="1312" y="1323"/>
                    <a:pt x="793" y="1525"/>
                    <a:pt x="439" y="1903"/>
                  </a:cubicBezTo>
                  <a:cubicBezTo>
                    <a:pt x="243" y="2118"/>
                    <a:pt x="100" y="2373"/>
                    <a:pt x="1" y="2647"/>
                  </a:cubicBezTo>
                  <a:lnTo>
                    <a:pt x="12439" y="2647"/>
                  </a:lnTo>
                  <a:cubicBezTo>
                    <a:pt x="12440" y="2641"/>
                    <a:pt x="12440" y="2636"/>
                    <a:pt x="12440" y="2630"/>
                  </a:cubicBezTo>
                  <a:cubicBezTo>
                    <a:pt x="12455" y="2445"/>
                    <a:pt x="12391" y="2241"/>
                    <a:pt x="12234" y="2142"/>
                  </a:cubicBezTo>
                  <a:cubicBezTo>
                    <a:pt x="12145" y="2086"/>
                    <a:pt x="12036" y="2067"/>
                    <a:pt x="11931" y="2066"/>
                  </a:cubicBezTo>
                  <a:cubicBezTo>
                    <a:pt x="11929" y="2066"/>
                    <a:pt x="11926" y="2066"/>
                    <a:pt x="11924" y="2066"/>
                  </a:cubicBezTo>
                  <a:cubicBezTo>
                    <a:pt x="11626" y="2066"/>
                    <a:pt x="11329" y="2193"/>
                    <a:pt x="11126" y="2412"/>
                  </a:cubicBezTo>
                  <a:lnTo>
                    <a:pt x="10854" y="1745"/>
                  </a:lnTo>
                  <a:cubicBezTo>
                    <a:pt x="10708" y="1387"/>
                    <a:pt x="10541" y="1003"/>
                    <a:pt x="10204" y="810"/>
                  </a:cubicBezTo>
                  <a:cubicBezTo>
                    <a:pt x="10060" y="728"/>
                    <a:pt x="9898" y="691"/>
                    <a:pt x="9734" y="691"/>
                  </a:cubicBezTo>
                  <a:cubicBezTo>
                    <a:pt x="9503" y="691"/>
                    <a:pt x="9266" y="764"/>
                    <a:pt x="9065" y="882"/>
                  </a:cubicBezTo>
                  <a:cubicBezTo>
                    <a:pt x="8723" y="1085"/>
                    <a:pt x="8468" y="1405"/>
                    <a:pt x="8236" y="1730"/>
                  </a:cubicBezTo>
                  <a:cubicBezTo>
                    <a:pt x="8170" y="1362"/>
                    <a:pt x="8064" y="1001"/>
                    <a:pt x="7919" y="657"/>
                  </a:cubicBezTo>
                  <a:cubicBezTo>
                    <a:pt x="7843" y="471"/>
                    <a:pt x="7750" y="285"/>
                    <a:pt x="7592" y="160"/>
                  </a:cubicBezTo>
                  <a:cubicBezTo>
                    <a:pt x="7445" y="45"/>
                    <a:pt x="7262"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19891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38D5C5-33B8-226E-B47D-C39629187807}"/>
              </a:ext>
            </a:extLst>
          </p:cNvPr>
          <p:cNvSpPr txBox="1"/>
          <p:nvPr/>
        </p:nvSpPr>
        <p:spPr>
          <a:xfrm>
            <a:off x="183186" y="60958"/>
            <a:ext cx="8837915" cy="4961295"/>
          </a:xfrm>
          <a:prstGeom prst="rect">
            <a:avLst/>
          </a:prstGeom>
          <a:noFill/>
        </p:spPr>
        <p:txBody>
          <a:bodyPr wrap="square">
            <a:spAutoFit/>
          </a:bodyPr>
          <a:lstStyle/>
          <a:p>
            <a:pPr>
              <a:lnSpc>
                <a:spcPct val="150000"/>
              </a:lnSpc>
              <a:spcBef>
                <a:spcPts val="200"/>
              </a:spcBef>
            </a:pPr>
            <a:r>
              <a:rPr lang="en-SG" sz="1100" b="1" u="sng"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Regression models</a:t>
            </a:r>
          </a:p>
          <a:p>
            <a:pPr marL="171450" indent="-171450">
              <a:lnSpc>
                <a:spcPct val="150000"/>
              </a:lnSpc>
              <a:spcBef>
                <a:spcPts val="200"/>
              </a:spcBef>
              <a:buFont typeface="Arial" panose="020B0604020202020204" pitchFamily="34" charset="0"/>
              <a:buChar char="•"/>
            </a:pP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Rekhade</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R., &amp; </a:t>
            </a: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Sakhare</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D. K. (2021)</a:t>
            </a:r>
            <a:r>
              <a:rPr lang="en-SG" sz="900" dirty="0">
                <a:effectLst/>
                <a:latin typeface="Open Sans" panose="020B0606030504020204" pitchFamily="34" charset="0"/>
                <a:ea typeface="Open Sans" panose="020B0606030504020204" pitchFamily="34" charset="0"/>
                <a:cs typeface="Open Sans" panose="020B0606030504020204" pitchFamily="34" charset="0"/>
              </a:rPr>
              <a:t> </a:t>
            </a:r>
            <a:r>
              <a:rPr lang="en-SG" sz="900" kern="0" dirty="0">
                <a:effectLst/>
                <a:latin typeface="Open Sans" panose="020B0606030504020204" pitchFamily="34" charset="0"/>
                <a:ea typeface="Open Sans" panose="020B0606030504020204" pitchFamily="34" charset="0"/>
                <a:cs typeface="Open Sans" panose="020B0606030504020204" pitchFamily="34" charset="0"/>
              </a:rPr>
              <a:t>conducted a research on sector-wide electricity consumption in India using</a:t>
            </a:r>
            <a:r>
              <a:rPr lang="en-SG" sz="900" dirty="0">
                <a:effectLst/>
                <a:latin typeface="Open Sans" panose="020B0606030504020204" pitchFamily="34" charset="0"/>
                <a:ea typeface="Open Sans" panose="020B0606030504020204" pitchFamily="34" charset="0"/>
                <a:cs typeface="Open Sans" panose="020B0606030504020204" pitchFamily="34" charset="0"/>
              </a:rPr>
              <a:t> </a:t>
            </a:r>
            <a:r>
              <a:rPr lang="en-SG" sz="900" kern="0" dirty="0">
                <a:effectLst/>
                <a:latin typeface="Open Sans" panose="020B0606030504020204" pitchFamily="34" charset="0"/>
                <a:ea typeface="Open Sans" panose="020B0606030504020204" pitchFamily="34" charset="0"/>
                <a:cs typeface="Open Sans" panose="020B0606030504020204" pitchFamily="34" charset="0"/>
              </a:rPr>
              <a:t>linear, logarithmic, power and exponential regression models.</a:t>
            </a:r>
            <a:r>
              <a:rPr lang="en-SG" sz="900" dirty="0">
                <a:effectLst/>
                <a:latin typeface="Open Sans" panose="020B0606030504020204" pitchFamily="34" charset="0"/>
                <a:ea typeface="Open Sans" panose="020B0606030504020204" pitchFamily="34" charset="0"/>
                <a:cs typeface="Open Sans" panose="020B0606030504020204" pitchFamily="34" charset="0"/>
              </a:rPr>
              <a:t> </a:t>
            </a:r>
          </a:p>
          <a:p>
            <a:pPr marL="171450" indent="-171450">
              <a:lnSpc>
                <a:spcPct val="150000"/>
              </a:lnSpc>
              <a:spcBef>
                <a:spcPts val="200"/>
              </a:spcBef>
              <a:buFont typeface="Arial" panose="020B0604020202020204" pitchFamily="34" charset="0"/>
              <a:buChar char="•"/>
            </a:pPr>
            <a:r>
              <a:rPr lang="en-SG" sz="900" dirty="0">
                <a:effectLst/>
                <a:latin typeface="Open Sans" panose="020B0606030504020204" pitchFamily="34" charset="0"/>
                <a:ea typeface="Open Sans" panose="020B0606030504020204" pitchFamily="34" charset="0"/>
                <a:cs typeface="Open Sans" panose="020B0606030504020204" pitchFamily="34" charset="0"/>
              </a:rPr>
              <a:t>Exponential regression model had the best performance. </a:t>
            </a:r>
          </a:p>
          <a:p>
            <a:pPr marL="171450" indent="-171450">
              <a:lnSpc>
                <a:spcPct val="150000"/>
              </a:lnSpc>
              <a:spcBef>
                <a:spcPts val="200"/>
              </a:spcBef>
              <a:buFont typeface="Arial" panose="020B0604020202020204" pitchFamily="34" charset="0"/>
              <a:buChar char="•"/>
            </a:pPr>
            <a:r>
              <a:rPr lang="en-SG" sz="900" dirty="0">
                <a:effectLst/>
                <a:latin typeface="Open Sans" panose="020B0606030504020204" pitchFamily="34" charset="0"/>
                <a:ea typeface="Open Sans" panose="020B0606030504020204" pitchFamily="34" charset="0"/>
                <a:cs typeface="Open Sans" panose="020B0606030504020204" pitchFamily="34" charset="0"/>
              </a:rPr>
              <a:t>It was predicted that </a:t>
            </a:r>
            <a:r>
              <a:rPr lang="en-SG" sz="900" dirty="0">
                <a:latin typeface="Open Sans" panose="020B0606030504020204" pitchFamily="34" charset="0"/>
                <a:ea typeface="Open Sans" panose="020B0606030504020204" pitchFamily="34" charset="0"/>
                <a:cs typeface="Open Sans" panose="020B0606030504020204" pitchFamily="34" charset="0"/>
              </a:rPr>
              <a:t>there will be an exponential increase in electricity consumption of all sectors.</a:t>
            </a:r>
          </a:p>
          <a:p>
            <a:pPr>
              <a:lnSpc>
                <a:spcPct val="150000"/>
              </a:lnSpc>
              <a:spcBef>
                <a:spcPts val="200"/>
              </a:spcBef>
            </a:pPr>
            <a:endParaRPr lang="en-SG" sz="900" dirty="0">
              <a:solidFill>
                <a:srgbClr val="2F5496"/>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Bef>
                <a:spcPts val="200"/>
              </a:spcBef>
            </a:pPr>
            <a:r>
              <a:rPr lang="en-SG" sz="1100" b="1" u="sng"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Artificial Neural Network (ANN)</a:t>
            </a:r>
          </a:p>
          <a:p>
            <a:pPr marL="171450" indent="-171450">
              <a:lnSpc>
                <a:spcPct val="150000"/>
              </a:lnSpc>
              <a:spcBef>
                <a:spcPts val="200"/>
              </a:spcBef>
              <a:buFont typeface="Arial" panose="020B0604020202020204" pitchFamily="34" charset="0"/>
              <a:buChar char="•"/>
            </a:pP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Pannakkong</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W., </a:t>
            </a: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Harncharnchai</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T., &amp; </a:t>
            </a: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Buddhakulsomsiri</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J. (2022) forecasted daily electricity consumption level in Thailand using</a:t>
            </a:r>
            <a:r>
              <a:rPr lang="en-SG" sz="900" dirty="0">
                <a:effectLst/>
                <a:latin typeface="Open Sans" panose="020B0606030504020204" pitchFamily="34" charset="0"/>
                <a:ea typeface="Open Sans" panose="020B0606030504020204" pitchFamily="34" charset="0"/>
                <a:cs typeface="Open Sans" panose="020B0606030504020204" pitchFamily="34" charset="0"/>
              </a:rPr>
              <a:t> </a:t>
            </a:r>
            <a:r>
              <a:rPr lang="en-SG" sz="900" kern="0" dirty="0">
                <a:effectLst/>
                <a:latin typeface="Open Sans" panose="020B0606030504020204" pitchFamily="34" charset="0"/>
                <a:ea typeface="Open Sans" panose="020B0606030504020204" pitchFamily="34" charset="0"/>
                <a:cs typeface="Open Sans" panose="020B0606030504020204" pitchFamily="34" charset="0"/>
              </a:rPr>
              <a:t>Regression, Artificial Neural Network (ANN), Support Vector Machine, and Hybrid Models.</a:t>
            </a:r>
            <a:r>
              <a:rPr lang="en-SG" sz="900" dirty="0">
                <a:effectLst/>
                <a:latin typeface="Open Sans" panose="020B0606030504020204" pitchFamily="34" charset="0"/>
                <a:ea typeface="Open Sans" panose="020B0606030504020204" pitchFamily="34" charset="0"/>
                <a:cs typeface="Open Sans" panose="020B0606030504020204" pitchFamily="34" charset="0"/>
              </a:rPr>
              <a:t> </a:t>
            </a:r>
          </a:p>
          <a:p>
            <a:pPr marL="171450" indent="-171450">
              <a:lnSpc>
                <a:spcPct val="150000"/>
              </a:lnSpc>
              <a:spcBef>
                <a:spcPts val="200"/>
              </a:spcBef>
              <a:buFont typeface="Arial" panose="020B0604020202020204" pitchFamily="34" charset="0"/>
              <a:buChar char="•"/>
            </a:pPr>
            <a:r>
              <a:rPr lang="en-SG" sz="900" dirty="0">
                <a:effectLst/>
                <a:latin typeface="Open Sans" panose="020B0606030504020204" pitchFamily="34" charset="0"/>
                <a:ea typeface="Open Sans" panose="020B0606030504020204" pitchFamily="34" charset="0"/>
                <a:cs typeface="Open Sans" panose="020B0606030504020204" pitchFamily="34" charset="0"/>
              </a:rPr>
              <a:t>Hybrid model had the best performance. </a:t>
            </a:r>
          </a:p>
          <a:p>
            <a:pPr>
              <a:lnSpc>
                <a:spcPct val="150000"/>
              </a:lnSpc>
              <a:spcBef>
                <a:spcPts val="200"/>
              </a:spcBef>
            </a:pPr>
            <a:endParaRPr lang="en-SG" sz="900" dirty="0">
              <a:latin typeface="Open Sans" panose="020B0606030504020204" pitchFamily="34" charset="0"/>
              <a:ea typeface="Open Sans" panose="020B0606030504020204" pitchFamily="34" charset="0"/>
              <a:cs typeface="Open Sans" panose="020B0606030504020204" pitchFamily="34" charset="0"/>
            </a:endParaRPr>
          </a:p>
          <a:p>
            <a:pPr marL="171450" indent="-171450">
              <a:lnSpc>
                <a:spcPct val="150000"/>
              </a:lnSpc>
              <a:spcBef>
                <a:spcPts val="200"/>
              </a:spcBef>
              <a:buFont typeface="Arial" panose="020B0604020202020204" pitchFamily="34" charset="0"/>
              <a:buChar char="•"/>
            </a:pP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Sozen</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A. (2009) predicted energy dependency in Turkey using an Artificial Neural Network (ANN) model. </a:t>
            </a:r>
          </a:p>
          <a:p>
            <a:pPr marL="171450" indent="-171450">
              <a:lnSpc>
                <a:spcPct val="150000"/>
              </a:lnSpc>
              <a:spcBef>
                <a:spcPts val="200"/>
              </a:spcBef>
              <a:buFont typeface="Arial" panose="020B0604020202020204" pitchFamily="34" charset="0"/>
              <a:buChar char="•"/>
            </a:pPr>
            <a:r>
              <a:rPr lang="en-SG" sz="900" kern="0" dirty="0">
                <a:effectLst/>
                <a:latin typeface="Open Sans" panose="020B0606030504020204" pitchFamily="34" charset="0"/>
                <a:ea typeface="Open Sans" panose="020B0606030504020204" pitchFamily="34" charset="0"/>
                <a:cs typeface="Open Sans" panose="020B0606030504020204" pitchFamily="34" charset="0"/>
              </a:rPr>
              <a:t>The </a:t>
            </a:r>
            <a:r>
              <a:rPr lang="en-SG" sz="900" dirty="0">
                <a:latin typeface="Open Sans" panose="020B0606030504020204" pitchFamily="34" charset="0"/>
                <a:ea typeface="Open Sans" panose="020B0606030504020204" pitchFamily="34" charset="0"/>
                <a:cs typeface="Open Sans" panose="020B0606030504020204" pitchFamily="34" charset="0"/>
              </a:rPr>
              <a:t>e</a:t>
            </a:r>
            <a:r>
              <a:rPr lang="en-SG" sz="900" kern="0" dirty="0">
                <a:effectLst/>
                <a:latin typeface="Open Sans" panose="020B0606030504020204" pitchFamily="34" charset="0"/>
                <a:ea typeface="Open Sans" panose="020B0606030504020204" pitchFamily="34" charset="0"/>
                <a:cs typeface="Open Sans" panose="020B0606030504020204" pitchFamily="34" charset="0"/>
              </a:rPr>
              <a:t>nergy dependency in Turkey was expected to see an increase in the next 14 years.</a:t>
            </a:r>
          </a:p>
          <a:p>
            <a:pPr>
              <a:lnSpc>
                <a:spcPct val="150000"/>
              </a:lnSpc>
              <a:spcBef>
                <a:spcPts val="200"/>
              </a:spcBef>
            </a:pPr>
            <a:endParaRPr lang="en-SG" sz="900" dirty="0">
              <a:solidFill>
                <a:srgbClr val="2F5496"/>
              </a:solidFill>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Bef>
                <a:spcPts val="200"/>
              </a:spcBef>
            </a:pPr>
            <a:r>
              <a:rPr lang="en-SG" sz="1100" b="1" u="sng"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Time Series Analysis</a:t>
            </a:r>
          </a:p>
          <a:p>
            <a:pPr marL="171450" indent="-171450">
              <a:lnSpc>
                <a:spcPct val="150000"/>
              </a:lnSpc>
              <a:spcBef>
                <a:spcPts val="200"/>
              </a:spcBef>
              <a:buFont typeface="Arial" panose="020B0604020202020204" pitchFamily="34" charset="0"/>
              <a:buChar char="•"/>
            </a:pPr>
            <a:r>
              <a:rPr lang="en-SG" sz="900" kern="0" dirty="0">
                <a:effectLst/>
                <a:latin typeface="Open Sans" panose="020B0606030504020204" pitchFamily="34" charset="0"/>
                <a:ea typeface="Open Sans" panose="020B0606030504020204" pitchFamily="34" charset="0"/>
                <a:cs typeface="Open Sans" panose="020B0606030504020204" pitchFamily="34" charset="0"/>
              </a:rPr>
              <a:t>Manni, U. H., &amp; Datuk. </a:t>
            </a: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Dr.</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Kasim </a:t>
            </a: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Hj</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Md. Mansur. (2022)</a:t>
            </a:r>
            <a:r>
              <a:rPr lang="en-SG" sz="900" dirty="0">
                <a:effectLst/>
                <a:latin typeface="Open Sans" panose="020B0606030504020204" pitchFamily="34" charset="0"/>
                <a:ea typeface="Open Sans" panose="020B0606030504020204" pitchFamily="34" charset="0"/>
                <a:cs typeface="Open Sans" panose="020B0606030504020204" pitchFamily="34" charset="0"/>
              </a:rPr>
              <a:t>  adopted </a:t>
            </a:r>
            <a:r>
              <a:rPr lang="en-SG" sz="900" kern="0" dirty="0">
                <a:effectLst/>
                <a:latin typeface="Open Sans" panose="020B0606030504020204" pitchFamily="34" charset="0"/>
                <a:ea typeface="Open Sans" panose="020B0606030504020204" pitchFamily="34" charset="0"/>
                <a:cs typeface="Open Sans" panose="020B0606030504020204" pitchFamily="34" charset="0"/>
              </a:rPr>
              <a:t>Holt-winters’ test to predict the renewable power capacity and generation in Indonesia. </a:t>
            </a:r>
          </a:p>
          <a:p>
            <a:pPr marL="171450" indent="-171450">
              <a:lnSpc>
                <a:spcPct val="150000"/>
              </a:lnSpc>
              <a:spcBef>
                <a:spcPts val="200"/>
              </a:spcBef>
              <a:buFont typeface="Arial" panose="020B0604020202020204" pitchFamily="34" charset="0"/>
              <a:buChar char="•"/>
            </a:pPr>
            <a:r>
              <a:rPr lang="en-SG" sz="900" kern="0" dirty="0">
                <a:effectLst/>
                <a:latin typeface="Open Sans" panose="020B0606030504020204" pitchFamily="34" charset="0"/>
                <a:ea typeface="Open Sans" panose="020B0606030504020204" pitchFamily="34" charset="0"/>
                <a:cs typeface="Open Sans" panose="020B0606030504020204" pitchFamily="34" charset="0"/>
              </a:rPr>
              <a:t>The renewable energy generation in Indonesia was predicted to be moderate.</a:t>
            </a:r>
          </a:p>
          <a:p>
            <a:pPr>
              <a:lnSpc>
                <a:spcPct val="150000"/>
              </a:lnSpc>
              <a:spcBef>
                <a:spcPts val="200"/>
              </a:spcBef>
            </a:pPr>
            <a:endParaRPr lang="en-SG" sz="900" dirty="0">
              <a:latin typeface="Open Sans" panose="020B0606030504020204" pitchFamily="34" charset="0"/>
              <a:ea typeface="Open Sans" panose="020B0606030504020204" pitchFamily="34" charset="0"/>
              <a:cs typeface="Open Sans" panose="020B0606030504020204" pitchFamily="34" charset="0"/>
            </a:endParaRPr>
          </a:p>
          <a:p>
            <a:pPr marL="171450" indent="-171450">
              <a:lnSpc>
                <a:spcPct val="150000"/>
              </a:lnSpc>
              <a:spcBef>
                <a:spcPts val="200"/>
              </a:spcBef>
              <a:buFont typeface="Arial" panose="020B0604020202020204" pitchFamily="34" charset="0"/>
              <a:buChar char="•"/>
            </a:pP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Asadi</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M., </a:t>
            </a: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Larki</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I., Mohammad, M. F., Ahmadi, R., &amp; </a:t>
            </a:r>
            <a:r>
              <a:rPr lang="en-SG" sz="900" kern="0" dirty="0" err="1">
                <a:effectLst/>
                <a:latin typeface="Open Sans" panose="020B0606030504020204" pitchFamily="34" charset="0"/>
                <a:ea typeface="Open Sans" panose="020B0606030504020204" pitchFamily="34" charset="0"/>
                <a:cs typeface="Open Sans" panose="020B0606030504020204" pitchFamily="34" charset="0"/>
              </a:rPr>
              <a:t>Farajollahi</a:t>
            </a:r>
            <a:r>
              <a:rPr lang="en-SG" sz="900" kern="0" dirty="0">
                <a:effectLst/>
                <a:latin typeface="Open Sans" panose="020B0606030504020204" pitchFamily="34" charset="0"/>
                <a:ea typeface="Open Sans" panose="020B0606030504020204" pitchFamily="34" charset="0"/>
                <a:cs typeface="Open Sans" panose="020B0606030504020204" pitchFamily="34" charset="0"/>
              </a:rPr>
              <a:t>, M. (2023) used time series algorithms of ARIMA, single exponential smoothing and Holt to predict electricity consumption, population and CO2 emissions from power plants in Iran. </a:t>
            </a:r>
          </a:p>
          <a:p>
            <a:pPr marL="171450" indent="-171450">
              <a:lnSpc>
                <a:spcPct val="150000"/>
              </a:lnSpc>
              <a:spcBef>
                <a:spcPts val="200"/>
              </a:spcBef>
              <a:buFont typeface="Arial" panose="020B0604020202020204" pitchFamily="34" charset="0"/>
              <a:buChar char="•"/>
            </a:pPr>
            <a:r>
              <a:rPr lang="en-SG" sz="900" kern="0" dirty="0">
                <a:effectLst/>
                <a:latin typeface="Open Sans" panose="020B0606030504020204" pitchFamily="34" charset="0"/>
                <a:ea typeface="Open Sans" panose="020B0606030504020204" pitchFamily="34" charset="0"/>
                <a:cs typeface="Open Sans" panose="020B0606030504020204" pitchFamily="34" charset="0"/>
              </a:rPr>
              <a:t>Iran’s population, electricity consumption and CO2 emission will be expected to increase in the future as well. </a:t>
            </a:r>
            <a:endParaRPr lang="en-SG" sz="900" b="1" dirty="0">
              <a:solidFill>
                <a:srgbClr val="FF0000"/>
              </a:solidFill>
              <a:effectLst/>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0370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fade">
                                      <p:cBhvr>
                                        <p:cTn id="10" dur="500"/>
                                        <p:tgtEl>
                                          <p:spTgt spid="5">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fade">
                                      <p:cBhvr>
                                        <p:cTn id="13" dur="500"/>
                                        <p:tgtEl>
                                          <p:spTgt spid="5">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6" end="6"/>
                                            </p:txEl>
                                          </p:spTgt>
                                        </p:tgtEl>
                                        <p:attrNameLst>
                                          <p:attrName>style.visibility</p:attrName>
                                        </p:attrNameLst>
                                      </p:cBhvr>
                                      <p:to>
                                        <p:strVal val="visible"/>
                                      </p:to>
                                    </p:set>
                                    <p:animEffect transition="in" filter="fade">
                                      <p:cBhvr>
                                        <p:cTn id="18" dur="500"/>
                                        <p:tgtEl>
                                          <p:spTgt spid="5">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animEffect transition="in" filter="fade">
                                      <p:cBhvr>
                                        <p:cTn id="21" dur="500"/>
                                        <p:tgtEl>
                                          <p:spTgt spid="5">
                                            <p:txEl>
                                              <p:pRg st="7" end="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9" end="9"/>
                                            </p:txEl>
                                          </p:spTgt>
                                        </p:tgtEl>
                                        <p:attrNameLst>
                                          <p:attrName>style.visibility</p:attrName>
                                        </p:attrNameLst>
                                      </p:cBhvr>
                                      <p:to>
                                        <p:strVal val="visible"/>
                                      </p:to>
                                    </p:set>
                                    <p:animEffect transition="in" filter="fade">
                                      <p:cBhvr>
                                        <p:cTn id="26" dur="500"/>
                                        <p:tgtEl>
                                          <p:spTgt spid="5">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animEffect transition="in" filter="fade">
                                      <p:cBhvr>
                                        <p:cTn id="29" dur="500"/>
                                        <p:tgtEl>
                                          <p:spTgt spid="5">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13" end="13"/>
                                            </p:txEl>
                                          </p:spTgt>
                                        </p:tgtEl>
                                        <p:attrNameLst>
                                          <p:attrName>style.visibility</p:attrName>
                                        </p:attrNameLst>
                                      </p:cBhvr>
                                      <p:to>
                                        <p:strVal val="visible"/>
                                      </p:to>
                                    </p:set>
                                    <p:animEffect transition="in" filter="fade">
                                      <p:cBhvr>
                                        <p:cTn id="34" dur="500"/>
                                        <p:tgtEl>
                                          <p:spTgt spid="5">
                                            <p:txEl>
                                              <p:pRg st="13" end="13"/>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4" end="14"/>
                                            </p:txEl>
                                          </p:spTgt>
                                        </p:tgtEl>
                                        <p:attrNameLst>
                                          <p:attrName>style.visibility</p:attrName>
                                        </p:attrNameLst>
                                      </p:cBhvr>
                                      <p:to>
                                        <p:strVal val="visible"/>
                                      </p:to>
                                    </p:set>
                                    <p:animEffect transition="in" filter="fade">
                                      <p:cBhvr>
                                        <p:cTn id="37" dur="500"/>
                                        <p:tgtEl>
                                          <p:spTgt spid="5">
                                            <p:txEl>
                                              <p:pRg st="14" end="1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16" end="16"/>
                                            </p:txEl>
                                          </p:spTgt>
                                        </p:tgtEl>
                                        <p:attrNameLst>
                                          <p:attrName>style.visibility</p:attrName>
                                        </p:attrNameLst>
                                      </p:cBhvr>
                                      <p:to>
                                        <p:strVal val="visible"/>
                                      </p:to>
                                    </p:set>
                                    <p:animEffect transition="in" filter="fade">
                                      <p:cBhvr>
                                        <p:cTn id="42" dur="500"/>
                                        <p:tgtEl>
                                          <p:spTgt spid="5">
                                            <p:txEl>
                                              <p:pRg st="16" end="1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7" end="17"/>
                                            </p:txEl>
                                          </p:spTgt>
                                        </p:tgtEl>
                                        <p:attrNameLst>
                                          <p:attrName>style.visibility</p:attrName>
                                        </p:attrNameLst>
                                      </p:cBhvr>
                                      <p:to>
                                        <p:strVal val="visible"/>
                                      </p:to>
                                    </p:set>
                                    <p:animEffect transition="in" filter="fade">
                                      <p:cBhvr>
                                        <p:cTn id="45"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2"/>
          <p:cNvSpPr/>
          <p:nvPr/>
        </p:nvSpPr>
        <p:spPr>
          <a:xfrm>
            <a:off x="0" y="3996600"/>
            <a:ext cx="6052748" cy="1527855"/>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flipH="1">
            <a:off x="4814265" y="2590706"/>
            <a:ext cx="9391579" cy="2370654"/>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txBox="1">
            <a:spLocks noGrp="1"/>
          </p:cNvSpPr>
          <p:nvPr>
            <p:ph type="title"/>
          </p:nvPr>
        </p:nvSpPr>
        <p:spPr>
          <a:xfrm>
            <a:off x="1862888" y="931780"/>
            <a:ext cx="7077377" cy="17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Understanding &amp; Preparation</a:t>
            </a:r>
            <a:endParaRPr dirty="0"/>
          </a:p>
        </p:txBody>
      </p:sp>
      <p:sp>
        <p:nvSpPr>
          <p:cNvPr id="393" name="Google Shape;393;p32"/>
          <p:cNvSpPr txBox="1">
            <a:spLocks noGrp="1"/>
          </p:cNvSpPr>
          <p:nvPr>
            <p:ph type="title" idx="2"/>
          </p:nvPr>
        </p:nvSpPr>
        <p:spPr>
          <a:xfrm>
            <a:off x="709618" y="1134981"/>
            <a:ext cx="1080000" cy="9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grpSp>
        <p:nvGrpSpPr>
          <p:cNvPr id="2" name="Google Shape;394;p32">
            <a:extLst>
              <a:ext uri="{FF2B5EF4-FFF2-40B4-BE49-F238E27FC236}">
                <a16:creationId xmlns:a16="http://schemas.microsoft.com/office/drawing/2014/main" id="{6D13BF09-444B-9A30-CE6B-F3E35ECACC2C}"/>
              </a:ext>
            </a:extLst>
          </p:cNvPr>
          <p:cNvGrpSpPr/>
          <p:nvPr/>
        </p:nvGrpSpPr>
        <p:grpSpPr>
          <a:xfrm>
            <a:off x="2079178" y="3126651"/>
            <a:ext cx="7044824" cy="1928825"/>
            <a:chOff x="4299725" y="2661325"/>
            <a:chExt cx="9144119" cy="2503598"/>
          </a:xfrm>
        </p:grpSpPr>
        <p:sp>
          <p:nvSpPr>
            <p:cNvPr id="3" name="Google Shape;395;p32">
              <a:extLst>
                <a:ext uri="{FF2B5EF4-FFF2-40B4-BE49-F238E27FC236}">
                  <a16:creationId xmlns:a16="http://schemas.microsoft.com/office/drawing/2014/main" id="{9B07D984-C961-25F5-356C-E130D7BAB35F}"/>
                </a:ext>
              </a:extLst>
            </p:cNvPr>
            <p:cNvSpPr/>
            <p:nvPr/>
          </p:nvSpPr>
          <p:spPr>
            <a:xfrm>
              <a:off x="5819694" y="3351385"/>
              <a:ext cx="4906247" cy="1432034"/>
            </a:xfrm>
            <a:custGeom>
              <a:avLst/>
              <a:gdLst/>
              <a:ahLst/>
              <a:cxnLst/>
              <a:rect l="l" t="t" r="r" b="b"/>
              <a:pathLst>
                <a:path w="91757" h="26782" extrusionOk="0">
                  <a:moveTo>
                    <a:pt x="55771" y="1"/>
                  </a:moveTo>
                  <a:cubicBezTo>
                    <a:pt x="47533" y="1"/>
                    <a:pt x="38964" y="2721"/>
                    <a:pt x="31607" y="6644"/>
                  </a:cubicBezTo>
                  <a:cubicBezTo>
                    <a:pt x="20581" y="12523"/>
                    <a:pt x="10942" y="20808"/>
                    <a:pt x="1" y="26782"/>
                  </a:cubicBezTo>
                  <a:lnTo>
                    <a:pt x="91756" y="26782"/>
                  </a:lnTo>
                  <a:cubicBezTo>
                    <a:pt x="89956" y="24692"/>
                    <a:pt x="88254" y="22508"/>
                    <a:pt x="86604" y="20308"/>
                  </a:cubicBezTo>
                  <a:cubicBezTo>
                    <a:pt x="82201" y="14427"/>
                    <a:pt x="77911" y="8170"/>
                    <a:pt x="71681" y="4279"/>
                  </a:cubicBezTo>
                  <a:cubicBezTo>
                    <a:pt x="66857" y="1266"/>
                    <a:pt x="61391" y="1"/>
                    <a:pt x="55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6;p32">
              <a:extLst>
                <a:ext uri="{FF2B5EF4-FFF2-40B4-BE49-F238E27FC236}">
                  <a16:creationId xmlns:a16="http://schemas.microsoft.com/office/drawing/2014/main" id="{06623D64-9F94-0B1D-8812-E7BEEDB0DC36}"/>
                </a:ext>
              </a:extLst>
            </p:cNvPr>
            <p:cNvSpPr/>
            <p:nvPr/>
          </p:nvSpPr>
          <p:spPr>
            <a:xfrm>
              <a:off x="4689304" y="3619907"/>
              <a:ext cx="8754536" cy="1545016"/>
            </a:xfrm>
            <a:custGeom>
              <a:avLst/>
              <a:gdLst/>
              <a:ahLst/>
              <a:cxnLst/>
              <a:rect l="l" t="t" r="r" b="b"/>
              <a:pathLst>
                <a:path w="163728" h="28895" extrusionOk="0">
                  <a:moveTo>
                    <a:pt x="1" y="28894"/>
                  </a:moveTo>
                  <a:lnTo>
                    <a:pt x="163727" y="28894"/>
                  </a:lnTo>
                  <a:lnTo>
                    <a:pt x="163727" y="11182"/>
                  </a:lnTo>
                  <a:cubicBezTo>
                    <a:pt x="143435" y="10936"/>
                    <a:pt x="125267" y="0"/>
                    <a:pt x="108678" y="3581"/>
                  </a:cubicBezTo>
                  <a:cubicBezTo>
                    <a:pt x="83998" y="8901"/>
                    <a:pt x="73693" y="23943"/>
                    <a:pt x="50101" y="20942"/>
                  </a:cubicBezTo>
                  <a:cubicBezTo>
                    <a:pt x="26526" y="17923"/>
                    <a:pt x="21101" y="17571"/>
                    <a:pt x="1581" y="27665"/>
                  </a:cubicBezTo>
                  <a:cubicBezTo>
                    <a:pt x="772" y="28087"/>
                    <a:pt x="263" y="28492"/>
                    <a:pt x="1" y="288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7;p32">
              <a:extLst>
                <a:ext uri="{FF2B5EF4-FFF2-40B4-BE49-F238E27FC236}">
                  <a16:creationId xmlns:a16="http://schemas.microsoft.com/office/drawing/2014/main" id="{4559659D-C46C-1F79-0CCB-F4DD684100FD}"/>
                </a:ext>
              </a:extLst>
            </p:cNvPr>
            <p:cNvSpPr/>
            <p:nvPr/>
          </p:nvSpPr>
          <p:spPr>
            <a:xfrm>
              <a:off x="4299725" y="4423401"/>
              <a:ext cx="9144119" cy="741522"/>
            </a:xfrm>
            <a:custGeom>
              <a:avLst/>
              <a:gdLst/>
              <a:ahLst/>
              <a:cxnLst/>
              <a:rect l="l" t="t" r="r" b="b"/>
              <a:pathLst>
                <a:path w="171014" h="13868" extrusionOk="0">
                  <a:moveTo>
                    <a:pt x="37" y="13481"/>
                  </a:moveTo>
                  <a:cubicBezTo>
                    <a:pt x="20" y="13604"/>
                    <a:pt x="1" y="13744"/>
                    <a:pt x="1" y="13867"/>
                  </a:cubicBezTo>
                  <a:lnTo>
                    <a:pt x="171013" y="13867"/>
                  </a:lnTo>
                  <a:lnTo>
                    <a:pt x="171013" y="5845"/>
                  </a:lnTo>
                  <a:cubicBezTo>
                    <a:pt x="154373" y="3582"/>
                    <a:pt x="119790" y="0"/>
                    <a:pt x="95882" y="5372"/>
                  </a:cubicBezTo>
                  <a:cubicBezTo>
                    <a:pt x="63372" y="12675"/>
                    <a:pt x="67778" y="10339"/>
                    <a:pt x="40060" y="5618"/>
                  </a:cubicBezTo>
                  <a:cubicBezTo>
                    <a:pt x="25893" y="3195"/>
                    <a:pt x="14448" y="4546"/>
                    <a:pt x="37" y="134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8;p32">
              <a:extLst>
                <a:ext uri="{FF2B5EF4-FFF2-40B4-BE49-F238E27FC236}">
                  <a16:creationId xmlns:a16="http://schemas.microsoft.com/office/drawing/2014/main" id="{A8AD236C-C910-2DDD-8201-C450AC5C03FA}"/>
                </a:ext>
              </a:extLst>
            </p:cNvPr>
            <p:cNvSpPr/>
            <p:nvPr/>
          </p:nvSpPr>
          <p:spPr>
            <a:xfrm>
              <a:off x="5256746" y="4873202"/>
              <a:ext cx="763819" cy="270237"/>
            </a:xfrm>
            <a:custGeom>
              <a:avLst/>
              <a:gdLst/>
              <a:ahLst/>
              <a:cxnLst/>
              <a:rect l="l" t="t" r="r" b="b"/>
              <a:pathLst>
                <a:path w="14285" h="5054" extrusionOk="0">
                  <a:moveTo>
                    <a:pt x="6339" y="1"/>
                  </a:moveTo>
                  <a:cubicBezTo>
                    <a:pt x="6172" y="1"/>
                    <a:pt x="6005" y="25"/>
                    <a:pt x="5846" y="83"/>
                  </a:cubicBezTo>
                  <a:cubicBezTo>
                    <a:pt x="5408" y="241"/>
                    <a:pt x="5071" y="639"/>
                    <a:pt x="4859" y="1087"/>
                  </a:cubicBezTo>
                  <a:cubicBezTo>
                    <a:pt x="4647" y="1534"/>
                    <a:pt x="4547" y="2031"/>
                    <a:pt x="4447" y="2523"/>
                  </a:cubicBezTo>
                  <a:cubicBezTo>
                    <a:pt x="4282" y="2240"/>
                    <a:pt x="4090" y="1978"/>
                    <a:pt x="3877" y="1738"/>
                  </a:cubicBezTo>
                  <a:cubicBezTo>
                    <a:pt x="3768" y="1617"/>
                    <a:pt x="3648" y="1497"/>
                    <a:pt x="3496" y="1456"/>
                  </a:cubicBezTo>
                  <a:cubicBezTo>
                    <a:pt x="3459" y="1447"/>
                    <a:pt x="3420" y="1442"/>
                    <a:pt x="3382" y="1442"/>
                  </a:cubicBezTo>
                  <a:cubicBezTo>
                    <a:pt x="3267" y="1442"/>
                    <a:pt x="3151" y="1482"/>
                    <a:pt x="3046" y="1537"/>
                  </a:cubicBezTo>
                  <a:cubicBezTo>
                    <a:pt x="2684" y="1726"/>
                    <a:pt x="2419" y="2093"/>
                    <a:pt x="2262" y="2496"/>
                  </a:cubicBezTo>
                  <a:cubicBezTo>
                    <a:pt x="2106" y="2898"/>
                    <a:pt x="2047" y="3338"/>
                    <a:pt x="2011" y="3773"/>
                  </a:cubicBezTo>
                  <a:cubicBezTo>
                    <a:pt x="1862" y="3406"/>
                    <a:pt x="1490" y="3179"/>
                    <a:pt x="1121" y="3179"/>
                  </a:cubicBezTo>
                  <a:cubicBezTo>
                    <a:pt x="1049" y="3179"/>
                    <a:pt x="977" y="3188"/>
                    <a:pt x="906" y="3206"/>
                  </a:cubicBezTo>
                  <a:cubicBezTo>
                    <a:pt x="477" y="3314"/>
                    <a:pt x="139" y="3732"/>
                    <a:pt x="53" y="4203"/>
                  </a:cubicBezTo>
                  <a:cubicBezTo>
                    <a:pt x="0" y="4488"/>
                    <a:pt x="33" y="4783"/>
                    <a:pt x="128" y="5054"/>
                  </a:cubicBezTo>
                  <a:lnTo>
                    <a:pt x="14284" y="5054"/>
                  </a:lnTo>
                  <a:cubicBezTo>
                    <a:pt x="14243" y="4737"/>
                    <a:pt x="14174" y="4425"/>
                    <a:pt x="14083" y="4127"/>
                  </a:cubicBezTo>
                  <a:cubicBezTo>
                    <a:pt x="13939" y="3662"/>
                    <a:pt x="13735" y="3211"/>
                    <a:pt x="13415" y="2868"/>
                  </a:cubicBezTo>
                  <a:cubicBezTo>
                    <a:pt x="13128" y="2562"/>
                    <a:pt x="12736" y="2352"/>
                    <a:pt x="12337" y="2352"/>
                  </a:cubicBezTo>
                  <a:cubicBezTo>
                    <a:pt x="12290" y="2352"/>
                    <a:pt x="12243" y="2355"/>
                    <a:pt x="12197" y="2361"/>
                  </a:cubicBezTo>
                  <a:cubicBezTo>
                    <a:pt x="11751" y="2418"/>
                    <a:pt x="11332" y="2794"/>
                    <a:pt x="11270" y="3277"/>
                  </a:cubicBezTo>
                  <a:cubicBezTo>
                    <a:pt x="11295" y="2673"/>
                    <a:pt x="11093" y="2062"/>
                    <a:pt x="10720" y="1616"/>
                  </a:cubicBezTo>
                  <a:cubicBezTo>
                    <a:pt x="10562" y="1425"/>
                    <a:pt x="10360" y="1260"/>
                    <a:pt x="10126" y="1241"/>
                  </a:cubicBezTo>
                  <a:cubicBezTo>
                    <a:pt x="10111" y="1240"/>
                    <a:pt x="10097" y="1239"/>
                    <a:pt x="10083" y="1239"/>
                  </a:cubicBezTo>
                  <a:cubicBezTo>
                    <a:pt x="9959" y="1239"/>
                    <a:pt x="9838" y="1278"/>
                    <a:pt x="9722" y="1325"/>
                  </a:cubicBezTo>
                  <a:cubicBezTo>
                    <a:pt x="9195" y="1535"/>
                    <a:pt x="8684" y="1985"/>
                    <a:pt x="8630" y="2594"/>
                  </a:cubicBezTo>
                  <a:cubicBezTo>
                    <a:pt x="8545" y="1988"/>
                    <a:pt x="8449" y="1354"/>
                    <a:pt x="8102" y="869"/>
                  </a:cubicBezTo>
                  <a:cubicBezTo>
                    <a:pt x="7793" y="435"/>
                    <a:pt x="7313" y="174"/>
                    <a:pt x="6818" y="60"/>
                  </a:cubicBezTo>
                  <a:cubicBezTo>
                    <a:pt x="6661" y="23"/>
                    <a:pt x="6500" y="1"/>
                    <a:pt x="6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9;p32">
              <a:extLst>
                <a:ext uri="{FF2B5EF4-FFF2-40B4-BE49-F238E27FC236}">
                  <a16:creationId xmlns:a16="http://schemas.microsoft.com/office/drawing/2014/main" id="{11DAAA2C-5ECE-3ED4-B007-AE4C0F5F7C9F}"/>
                </a:ext>
              </a:extLst>
            </p:cNvPr>
            <p:cNvSpPr/>
            <p:nvPr/>
          </p:nvSpPr>
          <p:spPr>
            <a:xfrm>
              <a:off x="5310269" y="5001849"/>
              <a:ext cx="666076" cy="141589"/>
            </a:xfrm>
            <a:custGeom>
              <a:avLst/>
              <a:gdLst/>
              <a:ahLst/>
              <a:cxnLst/>
              <a:rect l="l" t="t" r="r" b="b"/>
              <a:pathLst>
                <a:path w="12457" h="2648" extrusionOk="0">
                  <a:moveTo>
                    <a:pt x="5382" y="0"/>
                  </a:moveTo>
                  <a:cubicBezTo>
                    <a:pt x="5194" y="0"/>
                    <a:pt x="5012" y="45"/>
                    <a:pt x="4865" y="160"/>
                  </a:cubicBezTo>
                  <a:cubicBezTo>
                    <a:pt x="4707" y="284"/>
                    <a:pt x="4614" y="471"/>
                    <a:pt x="4537" y="657"/>
                  </a:cubicBezTo>
                  <a:cubicBezTo>
                    <a:pt x="4393" y="1001"/>
                    <a:pt x="4288" y="1362"/>
                    <a:pt x="4221" y="1729"/>
                  </a:cubicBezTo>
                  <a:cubicBezTo>
                    <a:pt x="3989" y="1405"/>
                    <a:pt x="3734" y="1085"/>
                    <a:pt x="3391" y="882"/>
                  </a:cubicBezTo>
                  <a:cubicBezTo>
                    <a:pt x="3191" y="764"/>
                    <a:pt x="2955" y="692"/>
                    <a:pt x="2724" y="692"/>
                  </a:cubicBezTo>
                  <a:cubicBezTo>
                    <a:pt x="2559" y="692"/>
                    <a:pt x="2397" y="728"/>
                    <a:pt x="2253" y="810"/>
                  </a:cubicBezTo>
                  <a:cubicBezTo>
                    <a:pt x="1915" y="1002"/>
                    <a:pt x="1748" y="1387"/>
                    <a:pt x="1602" y="1745"/>
                  </a:cubicBezTo>
                  <a:lnTo>
                    <a:pt x="1332" y="2412"/>
                  </a:lnTo>
                  <a:cubicBezTo>
                    <a:pt x="1128" y="2194"/>
                    <a:pt x="833" y="2066"/>
                    <a:pt x="537" y="2066"/>
                  </a:cubicBezTo>
                  <a:cubicBezTo>
                    <a:pt x="533" y="2066"/>
                    <a:pt x="529" y="2066"/>
                    <a:pt x="526" y="2066"/>
                  </a:cubicBezTo>
                  <a:cubicBezTo>
                    <a:pt x="421" y="2067"/>
                    <a:pt x="312" y="2085"/>
                    <a:pt x="223" y="2141"/>
                  </a:cubicBezTo>
                  <a:cubicBezTo>
                    <a:pt x="67" y="2241"/>
                    <a:pt x="1" y="2445"/>
                    <a:pt x="16" y="2629"/>
                  </a:cubicBezTo>
                  <a:cubicBezTo>
                    <a:pt x="16" y="2636"/>
                    <a:pt x="16" y="2642"/>
                    <a:pt x="18" y="2648"/>
                  </a:cubicBezTo>
                  <a:lnTo>
                    <a:pt x="12457" y="2648"/>
                  </a:lnTo>
                  <a:cubicBezTo>
                    <a:pt x="12357" y="2373"/>
                    <a:pt x="12214" y="2119"/>
                    <a:pt x="12017" y="1904"/>
                  </a:cubicBezTo>
                  <a:cubicBezTo>
                    <a:pt x="11663" y="1525"/>
                    <a:pt x="11143" y="1323"/>
                    <a:pt x="10627" y="1323"/>
                  </a:cubicBezTo>
                  <a:cubicBezTo>
                    <a:pt x="10303" y="1323"/>
                    <a:pt x="9980" y="1403"/>
                    <a:pt x="9700" y="1567"/>
                  </a:cubicBezTo>
                  <a:cubicBezTo>
                    <a:pt x="9564" y="1103"/>
                    <a:pt x="9375" y="578"/>
                    <a:pt x="8923" y="409"/>
                  </a:cubicBezTo>
                  <a:cubicBezTo>
                    <a:pt x="8831" y="374"/>
                    <a:pt x="8734" y="358"/>
                    <a:pt x="8637" y="358"/>
                  </a:cubicBezTo>
                  <a:cubicBezTo>
                    <a:pt x="8390" y="358"/>
                    <a:pt x="8141" y="461"/>
                    <a:pt x="7947" y="619"/>
                  </a:cubicBezTo>
                  <a:cubicBezTo>
                    <a:pt x="7678" y="839"/>
                    <a:pt x="7502" y="1154"/>
                    <a:pt x="7362" y="1473"/>
                  </a:cubicBezTo>
                  <a:cubicBezTo>
                    <a:pt x="7093" y="805"/>
                    <a:pt x="6507" y="273"/>
                    <a:pt x="5815" y="68"/>
                  </a:cubicBezTo>
                  <a:cubicBezTo>
                    <a:pt x="5676" y="27"/>
                    <a:pt x="5527" y="0"/>
                    <a:pt x="5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0;p32">
              <a:extLst>
                <a:ext uri="{FF2B5EF4-FFF2-40B4-BE49-F238E27FC236}">
                  <a16:creationId xmlns:a16="http://schemas.microsoft.com/office/drawing/2014/main" id="{EF5910E7-78E3-3EFA-70B8-67597EDD6FE0}"/>
                </a:ext>
              </a:extLst>
            </p:cNvPr>
            <p:cNvSpPr/>
            <p:nvPr/>
          </p:nvSpPr>
          <p:spPr>
            <a:xfrm>
              <a:off x="5368069" y="3498445"/>
              <a:ext cx="519889" cy="1144525"/>
            </a:xfrm>
            <a:custGeom>
              <a:avLst/>
              <a:gdLst/>
              <a:ahLst/>
              <a:cxnLst/>
              <a:rect l="l" t="t" r="r" b="b"/>
              <a:pathLst>
                <a:path w="9723" h="21405" extrusionOk="0">
                  <a:moveTo>
                    <a:pt x="5276" y="0"/>
                  </a:moveTo>
                  <a:cubicBezTo>
                    <a:pt x="1475" y="0"/>
                    <a:pt x="128" y="5872"/>
                    <a:pt x="64" y="11587"/>
                  </a:cubicBezTo>
                  <a:cubicBezTo>
                    <a:pt x="1" y="17324"/>
                    <a:pt x="2605" y="21375"/>
                    <a:pt x="5200" y="21404"/>
                  </a:cubicBezTo>
                  <a:cubicBezTo>
                    <a:pt x="5208" y="21404"/>
                    <a:pt x="5217" y="21404"/>
                    <a:pt x="5225" y="21404"/>
                  </a:cubicBezTo>
                  <a:cubicBezTo>
                    <a:pt x="7806" y="21404"/>
                    <a:pt x="9595" y="17069"/>
                    <a:pt x="9658" y="11351"/>
                  </a:cubicBezTo>
                  <a:cubicBezTo>
                    <a:pt x="9722" y="5613"/>
                    <a:pt x="7913" y="30"/>
                    <a:pt x="5318" y="1"/>
                  </a:cubicBezTo>
                  <a:cubicBezTo>
                    <a:pt x="5304" y="1"/>
                    <a:pt x="5290"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p32">
              <a:extLst>
                <a:ext uri="{FF2B5EF4-FFF2-40B4-BE49-F238E27FC236}">
                  <a16:creationId xmlns:a16="http://schemas.microsoft.com/office/drawing/2014/main" id="{E0FA4808-83A2-7CA6-AE9C-D55108B44081}"/>
                </a:ext>
              </a:extLst>
            </p:cNvPr>
            <p:cNvSpPr/>
            <p:nvPr/>
          </p:nvSpPr>
          <p:spPr>
            <a:xfrm>
              <a:off x="5474206" y="3514539"/>
              <a:ext cx="413323" cy="1128484"/>
            </a:xfrm>
            <a:custGeom>
              <a:avLst/>
              <a:gdLst/>
              <a:ahLst/>
              <a:cxnLst/>
              <a:rect l="l" t="t" r="r" b="b"/>
              <a:pathLst>
                <a:path w="7730" h="21105" extrusionOk="0">
                  <a:moveTo>
                    <a:pt x="4336" y="0"/>
                  </a:moveTo>
                  <a:cubicBezTo>
                    <a:pt x="5595" y="2110"/>
                    <a:pt x="6356" y="5801"/>
                    <a:pt x="6314" y="9556"/>
                  </a:cubicBezTo>
                  <a:cubicBezTo>
                    <a:pt x="6251" y="15273"/>
                    <a:pt x="4463" y="19609"/>
                    <a:pt x="1882" y="19609"/>
                  </a:cubicBezTo>
                  <a:cubicBezTo>
                    <a:pt x="1873" y="19609"/>
                    <a:pt x="1864" y="19609"/>
                    <a:pt x="1856" y="19609"/>
                  </a:cubicBezTo>
                  <a:cubicBezTo>
                    <a:pt x="1225" y="19603"/>
                    <a:pt x="594" y="19358"/>
                    <a:pt x="0" y="18909"/>
                  </a:cubicBezTo>
                  <a:lnTo>
                    <a:pt x="0" y="18909"/>
                  </a:lnTo>
                  <a:cubicBezTo>
                    <a:pt x="920" y="20292"/>
                    <a:pt x="2069" y="21091"/>
                    <a:pt x="3216" y="21104"/>
                  </a:cubicBezTo>
                  <a:cubicBezTo>
                    <a:pt x="3224" y="21104"/>
                    <a:pt x="3233" y="21104"/>
                    <a:pt x="3241" y="21104"/>
                  </a:cubicBezTo>
                  <a:cubicBezTo>
                    <a:pt x="5823" y="21104"/>
                    <a:pt x="7611" y="16769"/>
                    <a:pt x="7674" y="11051"/>
                  </a:cubicBezTo>
                  <a:cubicBezTo>
                    <a:pt x="7730" y="6086"/>
                    <a:pt x="6381" y="1235"/>
                    <a:pt x="4336"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p32">
              <a:extLst>
                <a:ext uri="{FF2B5EF4-FFF2-40B4-BE49-F238E27FC236}">
                  <a16:creationId xmlns:a16="http://schemas.microsoft.com/office/drawing/2014/main" id="{A4F18252-EE33-663E-DC82-1CE5C80B7BD7}"/>
                </a:ext>
              </a:extLst>
            </p:cNvPr>
            <p:cNvSpPr/>
            <p:nvPr/>
          </p:nvSpPr>
          <p:spPr>
            <a:xfrm>
              <a:off x="5531098" y="4352354"/>
              <a:ext cx="208052" cy="791089"/>
            </a:xfrm>
            <a:custGeom>
              <a:avLst/>
              <a:gdLst/>
              <a:ahLst/>
              <a:cxnLst/>
              <a:rect l="l" t="t" r="r" b="b"/>
              <a:pathLst>
                <a:path w="3891" h="14795" extrusionOk="0">
                  <a:moveTo>
                    <a:pt x="3891" y="0"/>
                  </a:moveTo>
                  <a:lnTo>
                    <a:pt x="3891" y="0"/>
                  </a:lnTo>
                  <a:cubicBezTo>
                    <a:pt x="1865" y="1031"/>
                    <a:pt x="1823" y="3065"/>
                    <a:pt x="1823" y="3065"/>
                  </a:cubicBezTo>
                  <a:cubicBezTo>
                    <a:pt x="1505" y="1798"/>
                    <a:pt x="1" y="1189"/>
                    <a:pt x="1" y="1189"/>
                  </a:cubicBezTo>
                  <a:lnTo>
                    <a:pt x="1" y="1189"/>
                  </a:lnTo>
                  <a:cubicBezTo>
                    <a:pt x="1" y="1189"/>
                    <a:pt x="1189" y="2194"/>
                    <a:pt x="1189" y="4155"/>
                  </a:cubicBezTo>
                  <a:cubicBezTo>
                    <a:pt x="1189" y="6119"/>
                    <a:pt x="893" y="14795"/>
                    <a:pt x="893" y="14795"/>
                  </a:cubicBezTo>
                  <a:lnTo>
                    <a:pt x="3291" y="14795"/>
                  </a:lnTo>
                  <a:cubicBezTo>
                    <a:pt x="3291" y="14795"/>
                    <a:pt x="2959" y="5628"/>
                    <a:pt x="2959" y="3355"/>
                  </a:cubicBezTo>
                  <a:cubicBezTo>
                    <a:pt x="2959" y="1083"/>
                    <a:pt x="3891"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3;p32">
              <a:extLst>
                <a:ext uri="{FF2B5EF4-FFF2-40B4-BE49-F238E27FC236}">
                  <a16:creationId xmlns:a16="http://schemas.microsoft.com/office/drawing/2014/main" id="{FB8A16F8-3115-1D06-2CB6-FAD0251FCA84}"/>
                </a:ext>
              </a:extLst>
            </p:cNvPr>
            <p:cNvSpPr/>
            <p:nvPr/>
          </p:nvSpPr>
          <p:spPr>
            <a:xfrm>
              <a:off x="5676749" y="4044637"/>
              <a:ext cx="347395" cy="764514"/>
            </a:xfrm>
            <a:custGeom>
              <a:avLst/>
              <a:gdLst/>
              <a:ahLst/>
              <a:cxnLst/>
              <a:rect l="l" t="t" r="r" b="b"/>
              <a:pathLst>
                <a:path w="6497" h="14298" extrusionOk="0">
                  <a:moveTo>
                    <a:pt x="3525" y="0"/>
                  </a:moveTo>
                  <a:cubicBezTo>
                    <a:pt x="986" y="0"/>
                    <a:pt x="87" y="3922"/>
                    <a:pt x="44" y="7739"/>
                  </a:cubicBezTo>
                  <a:cubicBezTo>
                    <a:pt x="0" y="11572"/>
                    <a:pt x="1740" y="14278"/>
                    <a:pt x="3473" y="14298"/>
                  </a:cubicBezTo>
                  <a:cubicBezTo>
                    <a:pt x="3479" y="14298"/>
                    <a:pt x="3485" y="14298"/>
                    <a:pt x="3491" y="14298"/>
                  </a:cubicBezTo>
                  <a:cubicBezTo>
                    <a:pt x="5214" y="14298"/>
                    <a:pt x="6409" y="11402"/>
                    <a:pt x="6451" y="7582"/>
                  </a:cubicBezTo>
                  <a:cubicBezTo>
                    <a:pt x="6496" y="3751"/>
                    <a:pt x="5287" y="20"/>
                    <a:pt x="3553" y="0"/>
                  </a:cubicBezTo>
                  <a:cubicBezTo>
                    <a:pt x="3544" y="0"/>
                    <a:pt x="3534"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2">
              <a:extLst>
                <a:ext uri="{FF2B5EF4-FFF2-40B4-BE49-F238E27FC236}">
                  <a16:creationId xmlns:a16="http://schemas.microsoft.com/office/drawing/2014/main" id="{7A221CD7-15AE-A1E7-98D4-8B32A27446EE}"/>
                </a:ext>
              </a:extLst>
            </p:cNvPr>
            <p:cNvSpPr/>
            <p:nvPr/>
          </p:nvSpPr>
          <p:spPr>
            <a:xfrm>
              <a:off x="5747703" y="4055331"/>
              <a:ext cx="276066" cy="753767"/>
            </a:xfrm>
            <a:custGeom>
              <a:avLst/>
              <a:gdLst/>
              <a:ahLst/>
              <a:cxnLst/>
              <a:rect l="l" t="t" r="r" b="b"/>
              <a:pathLst>
                <a:path w="5163" h="14097" extrusionOk="0">
                  <a:moveTo>
                    <a:pt x="2895" y="0"/>
                  </a:moveTo>
                  <a:cubicBezTo>
                    <a:pt x="3737" y="1410"/>
                    <a:pt x="4245" y="3875"/>
                    <a:pt x="4217" y="6383"/>
                  </a:cubicBezTo>
                  <a:cubicBezTo>
                    <a:pt x="4174" y="10203"/>
                    <a:pt x="2980" y="13099"/>
                    <a:pt x="1257" y="13099"/>
                  </a:cubicBezTo>
                  <a:cubicBezTo>
                    <a:pt x="1251" y="13099"/>
                    <a:pt x="1245" y="13099"/>
                    <a:pt x="1239" y="13099"/>
                  </a:cubicBezTo>
                  <a:cubicBezTo>
                    <a:pt x="817" y="13093"/>
                    <a:pt x="397" y="12930"/>
                    <a:pt x="0" y="12630"/>
                  </a:cubicBezTo>
                  <a:lnTo>
                    <a:pt x="0" y="12630"/>
                  </a:lnTo>
                  <a:cubicBezTo>
                    <a:pt x="614" y="13554"/>
                    <a:pt x="1381" y="14087"/>
                    <a:pt x="2147" y="14097"/>
                  </a:cubicBezTo>
                  <a:cubicBezTo>
                    <a:pt x="2153" y="14097"/>
                    <a:pt x="2158" y="14097"/>
                    <a:pt x="2164" y="14097"/>
                  </a:cubicBezTo>
                  <a:cubicBezTo>
                    <a:pt x="3889" y="14097"/>
                    <a:pt x="5084" y="11202"/>
                    <a:pt x="5126" y="7381"/>
                  </a:cubicBezTo>
                  <a:cubicBezTo>
                    <a:pt x="5163" y="4065"/>
                    <a:pt x="4263"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p32">
              <a:extLst>
                <a:ext uri="{FF2B5EF4-FFF2-40B4-BE49-F238E27FC236}">
                  <a16:creationId xmlns:a16="http://schemas.microsoft.com/office/drawing/2014/main" id="{B1F0CA38-7316-3BA2-C961-3B9258FD3CB3}"/>
                </a:ext>
              </a:extLst>
            </p:cNvPr>
            <p:cNvSpPr/>
            <p:nvPr/>
          </p:nvSpPr>
          <p:spPr>
            <a:xfrm>
              <a:off x="5785720" y="4615050"/>
              <a:ext cx="139022" cy="528391"/>
            </a:xfrm>
            <a:custGeom>
              <a:avLst/>
              <a:gdLst/>
              <a:ahLst/>
              <a:cxnLst/>
              <a:rect l="l" t="t" r="r" b="b"/>
              <a:pathLst>
                <a:path w="2600" h="9882" extrusionOk="0">
                  <a:moveTo>
                    <a:pt x="2600" y="0"/>
                  </a:moveTo>
                  <a:lnTo>
                    <a:pt x="2600" y="0"/>
                  </a:lnTo>
                  <a:cubicBezTo>
                    <a:pt x="1246" y="689"/>
                    <a:pt x="1219" y="2047"/>
                    <a:pt x="1219" y="2047"/>
                  </a:cubicBezTo>
                  <a:cubicBezTo>
                    <a:pt x="1006" y="1199"/>
                    <a:pt x="1" y="794"/>
                    <a:pt x="1" y="794"/>
                  </a:cubicBezTo>
                  <a:lnTo>
                    <a:pt x="1" y="794"/>
                  </a:lnTo>
                  <a:cubicBezTo>
                    <a:pt x="1" y="794"/>
                    <a:pt x="795" y="1465"/>
                    <a:pt x="795" y="2776"/>
                  </a:cubicBezTo>
                  <a:cubicBezTo>
                    <a:pt x="795" y="4086"/>
                    <a:pt x="597" y="9882"/>
                    <a:pt x="597" y="9882"/>
                  </a:cubicBezTo>
                  <a:lnTo>
                    <a:pt x="2199" y="9882"/>
                  </a:lnTo>
                  <a:cubicBezTo>
                    <a:pt x="2199" y="9882"/>
                    <a:pt x="1977" y="3758"/>
                    <a:pt x="1977" y="2240"/>
                  </a:cubicBezTo>
                  <a:cubicBezTo>
                    <a:pt x="1977" y="723"/>
                    <a:pt x="2600" y="0"/>
                    <a:pt x="2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p32">
              <a:extLst>
                <a:ext uri="{FF2B5EF4-FFF2-40B4-BE49-F238E27FC236}">
                  <a16:creationId xmlns:a16="http://schemas.microsoft.com/office/drawing/2014/main" id="{DEFC2647-6B68-CB76-D6A0-973404025F82}"/>
                </a:ext>
              </a:extLst>
            </p:cNvPr>
            <p:cNvSpPr/>
            <p:nvPr/>
          </p:nvSpPr>
          <p:spPr>
            <a:xfrm>
              <a:off x="4837238" y="4044637"/>
              <a:ext cx="347341" cy="764514"/>
            </a:xfrm>
            <a:custGeom>
              <a:avLst/>
              <a:gdLst/>
              <a:ahLst/>
              <a:cxnLst/>
              <a:rect l="l" t="t" r="r" b="b"/>
              <a:pathLst>
                <a:path w="6496" h="14298" extrusionOk="0">
                  <a:moveTo>
                    <a:pt x="3525" y="0"/>
                  </a:moveTo>
                  <a:cubicBezTo>
                    <a:pt x="986" y="0"/>
                    <a:pt x="87" y="3922"/>
                    <a:pt x="43" y="7739"/>
                  </a:cubicBezTo>
                  <a:cubicBezTo>
                    <a:pt x="0" y="11571"/>
                    <a:pt x="1740" y="14278"/>
                    <a:pt x="3473" y="14298"/>
                  </a:cubicBezTo>
                  <a:cubicBezTo>
                    <a:pt x="3479" y="14298"/>
                    <a:pt x="3485" y="14298"/>
                    <a:pt x="3491" y="14298"/>
                  </a:cubicBezTo>
                  <a:cubicBezTo>
                    <a:pt x="5214" y="14298"/>
                    <a:pt x="6409" y="11402"/>
                    <a:pt x="6451" y="7582"/>
                  </a:cubicBezTo>
                  <a:cubicBezTo>
                    <a:pt x="6495" y="3751"/>
                    <a:pt x="5287" y="20"/>
                    <a:pt x="3553" y="0"/>
                  </a:cubicBezTo>
                  <a:cubicBezTo>
                    <a:pt x="3544" y="0"/>
                    <a:pt x="3534" y="0"/>
                    <a:pt x="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p32">
              <a:extLst>
                <a:ext uri="{FF2B5EF4-FFF2-40B4-BE49-F238E27FC236}">
                  <a16:creationId xmlns:a16="http://schemas.microsoft.com/office/drawing/2014/main" id="{415B2556-B3F4-172B-450C-FA710CDA3BDC}"/>
                </a:ext>
              </a:extLst>
            </p:cNvPr>
            <p:cNvSpPr/>
            <p:nvPr/>
          </p:nvSpPr>
          <p:spPr>
            <a:xfrm>
              <a:off x="4908138" y="4055331"/>
              <a:ext cx="276119" cy="753767"/>
            </a:xfrm>
            <a:custGeom>
              <a:avLst/>
              <a:gdLst/>
              <a:ahLst/>
              <a:cxnLst/>
              <a:rect l="l" t="t" r="r" b="b"/>
              <a:pathLst>
                <a:path w="5164" h="14097" extrusionOk="0">
                  <a:moveTo>
                    <a:pt x="2895" y="0"/>
                  </a:moveTo>
                  <a:lnTo>
                    <a:pt x="2895" y="0"/>
                  </a:lnTo>
                  <a:cubicBezTo>
                    <a:pt x="3737" y="1410"/>
                    <a:pt x="4245" y="3875"/>
                    <a:pt x="4217" y="6383"/>
                  </a:cubicBezTo>
                  <a:cubicBezTo>
                    <a:pt x="4173" y="10203"/>
                    <a:pt x="2980" y="13099"/>
                    <a:pt x="1256" y="13099"/>
                  </a:cubicBezTo>
                  <a:cubicBezTo>
                    <a:pt x="1250" y="13099"/>
                    <a:pt x="1244" y="13099"/>
                    <a:pt x="1238" y="13099"/>
                  </a:cubicBezTo>
                  <a:cubicBezTo>
                    <a:pt x="817" y="13093"/>
                    <a:pt x="396" y="12930"/>
                    <a:pt x="0" y="12630"/>
                  </a:cubicBezTo>
                  <a:lnTo>
                    <a:pt x="0" y="12630"/>
                  </a:lnTo>
                  <a:cubicBezTo>
                    <a:pt x="614" y="13554"/>
                    <a:pt x="1381" y="14087"/>
                    <a:pt x="2147" y="14097"/>
                  </a:cubicBezTo>
                  <a:cubicBezTo>
                    <a:pt x="2153" y="14097"/>
                    <a:pt x="2158" y="14097"/>
                    <a:pt x="2164" y="14097"/>
                  </a:cubicBezTo>
                  <a:cubicBezTo>
                    <a:pt x="3888" y="14097"/>
                    <a:pt x="5083" y="11202"/>
                    <a:pt x="5125" y="7381"/>
                  </a:cubicBezTo>
                  <a:cubicBezTo>
                    <a:pt x="5164" y="4065"/>
                    <a:pt x="4262"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2">
              <a:extLst>
                <a:ext uri="{FF2B5EF4-FFF2-40B4-BE49-F238E27FC236}">
                  <a16:creationId xmlns:a16="http://schemas.microsoft.com/office/drawing/2014/main" id="{12558347-4ADB-003E-960E-29BBED671D21}"/>
                </a:ext>
              </a:extLst>
            </p:cNvPr>
            <p:cNvSpPr/>
            <p:nvPr/>
          </p:nvSpPr>
          <p:spPr>
            <a:xfrm>
              <a:off x="4946155" y="4615050"/>
              <a:ext cx="138969" cy="528391"/>
            </a:xfrm>
            <a:custGeom>
              <a:avLst/>
              <a:gdLst/>
              <a:ahLst/>
              <a:cxnLst/>
              <a:rect l="l" t="t" r="r" b="b"/>
              <a:pathLst>
                <a:path w="2599" h="9882" extrusionOk="0">
                  <a:moveTo>
                    <a:pt x="2599" y="0"/>
                  </a:moveTo>
                  <a:lnTo>
                    <a:pt x="2599" y="0"/>
                  </a:lnTo>
                  <a:cubicBezTo>
                    <a:pt x="1245" y="689"/>
                    <a:pt x="1218" y="2047"/>
                    <a:pt x="1218" y="2047"/>
                  </a:cubicBezTo>
                  <a:cubicBezTo>
                    <a:pt x="1006" y="1199"/>
                    <a:pt x="1" y="794"/>
                    <a:pt x="1" y="794"/>
                  </a:cubicBezTo>
                  <a:lnTo>
                    <a:pt x="1" y="794"/>
                  </a:lnTo>
                  <a:cubicBezTo>
                    <a:pt x="1" y="794"/>
                    <a:pt x="794" y="1465"/>
                    <a:pt x="794" y="2776"/>
                  </a:cubicBezTo>
                  <a:cubicBezTo>
                    <a:pt x="794" y="4086"/>
                    <a:pt x="596" y="9882"/>
                    <a:pt x="596" y="9882"/>
                  </a:cubicBezTo>
                  <a:lnTo>
                    <a:pt x="2199" y="9882"/>
                  </a:lnTo>
                  <a:cubicBezTo>
                    <a:pt x="2199" y="9882"/>
                    <a:pt x="1976" y="3758"/>
                    <a:pt x="1976" y="2240"/>
                  </a:cubicBezTo>
                  <a:cubicBezTo>
                    <a:pt x="1976" y="723"/>
                    <a:pt x="2599" y="0"/>
                    <a:pt x="2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9;p32">
              <a:extLst>
                <a:ext uri="{FF2B5EF4-FFF2-40B4-BE49-F238E27FC236}">
                  <a16:creationId xmlns:a16="http://schemas.microsoft.com/office/drawing/2014/main" id="{257A3F87-0363-6246-200C-B7B61BEBCCDD}"/>
                </a:ext>
              </a:extLst>
            </p:cNvPr>
            <p:cNvSpPr/>
            <p:nvPr/>
          </p:nvSpPr>
          <p:spPr>
            <a:xfrm>
              <a:off x="4936370" y="2661325"/>
              <a:ext cx="784458" cy="1726974"/>
            </a:xfrm>
            <a:custGeom>
              <a:avLst/>
              <a:gdLst/>
              <a:ahLst/>
              <a:cxnLst/>
              <a:rect l="l" t="t" r="r" b="b"/>
              <a:pathLst>
                <a:path w="14671" h="32298" extrusionOk="0">
                  <a:moveTo>
                    <a:pt x="7962" y="1"/>
                  </a:moveTo>
                  <a:cubicBezTo>
                    <a:pt x="2224" y="1"/>
                    <a:pt x="193" y="8860"/>
                    <a:pt x="97" y="17485"/>
                  </a:cubicBezTo>
                  <a:cubicBezTo>
                    <a:pt x="0" y="26141"/>
                    <a:pt x="3931" y="32253"/>
                    <a:pt x="7845" y="32297"/>
                  </a:cubicBezTo>
                  <a:cubicBezTo>
                    <a:pt x="7858" y="32297"/>
                    <a:pt x="7872" y="32297"/>
                    <a:pt x="7885" y="32297"/>
                  </a:cubicBezTo>
                  <a:cubicBezTo>
                    <a:pt x="11778" y="32297"/>
                    <a:pt x="14477" y="25754"/>
                    <a:pt x="14573" y="17129"/>
                  </a:cubicBezTo>
                  <a:cubicBezTo>
                    <a:pt x="14670" y="8473"/>
                    <a:pt x="11939" y="46"/>
                    <a:pt x="8024" y="1"/>
                  </a:cubicBezTo>
                  <a:cubicBezTo>
                    <a:pt x="8003" y="1"/>
                    <a:pt x="7983"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0;p32">
              <a:extLst>
                <a:ext uri="{FF2B5EF4-FFF2-40B4-BE49-F238E27FC236}">
                  <a16:creationId xmlns:a16="http://schemas.microsoft.com/office/drawing/2014/main" id="{CF0A6B3E-E85D-B06F-50C3-06C10F60D8C3}"/>
                </a:ext>
              </a:extLst>
            </p:cNvPr>
            <p:cNvSpPr/>
            <p:nvPr/>
          </p:nvSpPr>
          <p:spPr>
            <a:xfrm>
              <a:off x="5096458" y="2685654"/>
              <a:ext cx="623621" cy="1702645"/>
            </a:xfrm>
            <a:custGeom>
              <a:avLst/>
              <a:gdLst/>
              <a:ahLst/>
              <a:cxnLst/>
              <a:rect l="l" t="t" r="r" b="b"/>
              <a:pathLst>
                <a:path w="11663" h="31843" extrusionOk="0">
                  <a:moveTo>
                    <a:pt x="6542" y="0"/>
                  </a:moveTo>
                  <a:lnTo>
                    <a:pt x="6542" y="0"/>
                  </a:lnTo>
                  <a:cubicBezTo>
                    <a:pt x="8441" y="3182"/>
                    <a:pt x="9591" y="8752"/>
                    <a:pt x="9527" y="14419"/>
                  </a:cubicBezTo>
                  <a:cubicBezTo>
                    <a:pt x="9430" y="23046"/>
                    <a:pt x="6732" y="29587"/>
                    <a:pt x="2839" y="29587"/>
                  </a:cubicBezTo>
                  <a:cubicBezTo>
                    <a:pt x="2826" y="29587"/>
                    <a:pt x="2813" y="29587"/>
                    <a:pt x="2799" y="29587"/>
                  </a:cubicBezTo>
                  <a:cubicBezTo>
                    <a:pt x="1848" y="29577"/>
                    <a:pt x="895" y="29208"/>
                    <a:pt x="0" y="28530"/>
                  </a:cubicBezTo>
                  <a:lnTo>
                    <a:pt x="0" y="28530"/>
                  </a:lnTo>
                  <a:cubicBezTo>
                    <a:pt x="1388" y="30617"/>
                    <a:pt x="3120" y="31823"/>
                    <a:pt x="4851" y="31842"/>
                  </a:cubicBezTo>
                  <a:cubicBezTo>
                    <a:pt x="4864" y="31842"/>
                    <a:pt x="4877" y="31842"/>
                    <a:pt x="4890" y="31842"/>
                  </a:cubicBezTo>
                  <a:cubicBezTo>
                    <a:pt x="8784" y="31842"/>
                    <a:pt x="11482" y="25300"/>
                    <a:pt x="11579" y="16674"/>
                  </a:cubicBezTo>
                  <a:cubicBezTo>
                    <a:pt x="11663" y="9182"/>
                    <a:pt x="9629" y="1862"/>
                    <a:pt x="6542"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p32">
              <a:extLst>
                <a:ext uri="{FF2B5EF4-FFF2-40B4-BE49-F238E27FC236}">
                  <a16:creationId xmlns:a16="http://schemas.microsoft.com/office/drawing/2014/main" id="{B0BC9748-9428-F187-B5E4-DE0704AA647C}"/>
                </a:ext>
              </a:extLst>
            </p:cNvPr>
            <p:cNvSpPr/>
            <p:nvPr/>
          </p:nvSpPr>
          <p:spPr>
            <a:xfrm>
              <a:off x="5182277" y="3949835"/>
              <a:ext cx="313976" cy="1193664"/>
            </a:xfrm>
            <a:custGeom>
              <a:avLst/>
              <a:gdLst/>
              <a:ahLst/>
              <a:cxnLst/>
              <a:rect l="l" t="t" r="r" b="b"/>
              <a:pathLst>
                <a:path w="5872" h="22324" extrusionOk="0">
                  <a:moveTo>
                    <a:pt x="5871" y="1"/>
                  </a:moveTo>
                  <a:cubicBezTo>
                    <a:pt x="2813" y="1555"/>
                    <a:pt x="2750" y="4625"/>
                    <a:pt x="2750" y="4625"/>
                  </a:cubicBezTo>
                  <a:cubicBezTo>
                    <a:pt x="2272" y="2711"/>
                    <a:pt x="0" y="1794"/>
                    <a:pt x="0" y="1794"/>
                  </a:cubicBezTo>
                  <a:lnTo>
                    <a:pt x="0" y="1794"/>
                  </a:lnTo>
                  <a:cubicBezTo>
                    <a:pt x="0" y="1794"/>
                    <a:pt x="1793" y="3310"/>
                    <a:pt x="1793" y="6271"/>
                  </a:cubicBezTo>
                  <a:cubicBezTo>
                    <a:pt x="1793" y="9232"/>
                    <a:pt x="1348" y="22323"/>
                    <a:pt x="1348" y="22323"/>
                  </a:cubicBezTo>
                  <a:lnTo>
                    <a:pt x="1348" y="22324"/>
                  </a:lnTo>
                  <a:lnTo>
                    <a:pt x="4967" y="22324"/>
                  </a:lnTo>
                  <a:cubicBezTo>
                    <a:pt x="4967" y="22324"/>
                    <a:pt x="4465" y="8492"/>
                    <a:pt x="4465" y="5064"/>
                  </a:cubicBezTo>
                  <a:cubicBezTo>
                    <a:pt x="4465" y="1636"/>
                    <a:pt x="5871" y="1"/>
                    <a:pt x="5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p32">
              <a:extLst>
                <a:ext uri="{FF2B5EF4-FFF2-40B4-BE49-F238E27FC236}">
                  <a16:creationId xmlns:a16="http://schemas.microsoft.com/office/drawing/2014/main" id="{8197F0D9-EBA6-69B0-D1D6-556CC3AF8049}"/>
                </a:ext>
              </a:extLst>
            </p:cNvPr>
            <p:cNvSpPr/>
            <p:nvPr/>
          </p:nvSpPr>
          <p:spPr>
            <a:xfrm>
              <a:off x="4634428" y="4873202"/>
              <a:ext cx="763926" cy="270237"/>
            </a:xfrm>
            <a:custGeom>
              <a:avLst/>
              <a:gdLst/>
              <a:ahLst/>
              <a:cxnLst/>
              <a:rect l="l" t="t" r="r" b="b"/>
              <a:pathLst>
                <a:path w="14287" h="5054" extrusionOk="0">
                  <a:moveTo>
                    <a:pt x="7948" y="1"/>
                  </a:moveTo>
                  <a:cubicBezTo>
                    <a:pt x="7787" y="1"/>
                    <a:pt x="7625" y="23"/>
                    <a:pt x="7468" y="60"/>
                  </a:cubicBezTo>
                  <a:cubicBezTo>
                    <a:pt x="6973" y="174"/>
                    <a:pt x="6493" y="435"/>
                    <a:pt x="6183" y="869"/>
                  </a:cubicBezTo>
                  <a:cubicBezTo>
                    <a:pt x="5838" y="1354"/>
                    <a:pt x="5742" y="1988"/>
                    <a:pt x="5656" y="2594"/>
                  </a:cubicBezTo>
                  <a:cubicBezTo>
                    <a:pt x="5603" y="1985"/>
                    <a:pt x="5091" y="1535"/>
                    <a:pt x="4565" y="1325"/>
                  </a:cubicBezTo>
                  <a:cubicBezTo>
                    <a:pt x="4448" y="1278"/>
                    <a:pt x="4327" y="1239"/>
                    <a:pt x="4203" y="1239"/>
                  </a:cubicBezTo>
                  <a:cubicBezTo>
                    <a:pt x="4189" y="1239"/>
                    <a:pt x="4174" y="1240"/>
                    <a:pt x="4160" y="1241"/>
                  </a:cubicBezTo>
                  <a:cubicBezTo>
                    <a:pt x="3926" y="1260"/>
                    <a:pt x="3724" y="1425"/>
                    <a:pt x="3566" y="1616"/>
                  </a:cubicBezTo>
                  <a:cubicBezTo>
                    <a:pt x="3194" y="2062"/>
                    <a:pt x="2992" y="2673"/>
                    <a:pt x="3017" y="3277"/>
                  </a:cubicBezTo>
                  <a:cubicBezTo>
                    <a:pt x="2954" y="2794"/>
                    <a:pt x="2536" y="2418"/>
                    <a:pt x="2090" y="2361"/>
                  </a:cubicBezTo>
                  <a:cubicBezTo>
                    <a:pt x="2043" y="2355"/>
                    <a:pt x="1996" y="2352"/>
                    <a:pt x="1950" y="2352"/>
                  </a:cubicBezTo>
                  <a:cubicBezTo>
                    <a:pt x="1550" y="2352"/>
                    <a:pt x="1159" y="2562"/>
                    <a:pt x="872" y="2868"/>
                  </a:cubicBezTo>
                  <a:cubicBezTo>
                    <a:pt x="552" y="3211"/>
                    <a:pt x="348" y="3662"/>
                    <a:pt x="203" y="4127"/>
                  </a:cubicBezTo>
                  <a:cubicBezTo>
                    <a:pt x="110" y="4425"/>
                    <a:pt x="41" y="4737"/>
                    <a:pt x="0" y="5054"/>
                  </a:cubicBezTo>
                  <a:lnTo>
                    <a:pt x="14158" y="5054"/>
                  </a:lnTo>
                  <a:cubicBezTo>
                    <a:pt x="14254" y="4783"/>
                    <a:pt x="14286" y="4488"/>
                    <a:pt x="14234" y="4203"/>
                  </a:cubicBezTo>
                  <a:cubicBezTo>
                    <a:pt x="14146" y="3732"/>
                    <a:pt x="13809" y="3314"/>
                    <a:pt x="13380" y="3206"/>
                  </a:cubicBezTo>
                  <a:cubicBezTo>
                    <a:pt x="13310" y="3188"/>
                    <a:pt x="13237" y="3179"/>
                    <a:pt x="13165" y="3179"/>
                  </a:cubicBezTo>
                  <a:cubicBezTo>
                    <a:pt x="12795" y="3179"/>
                    <a:pt x="12425" y="3406"/>
                    <a:pt x="12274" y="3773"/>
                  </a:cubicBezTo>
                  <a:cubicBezTo>
                    <a:pt x="12240" y="3338"/>
                    <a:pt x="12180" y="2898"/>
                    <a:pt x="12023" y="2496"/>
                  </a:cubicBezTo>
                  <a:cubicBezTo>
                    <a:pt x="11866" y="2093"/>
                    <a:pt x="11602" y="1726"/>
                    <a:pt x="11240" y="1537"/>
                  </a:cubicBezTo>
                  <a:cubicBezTo>
                    <a:pt x="11135" y="1482"/>
                    <a:pt x="11019" y="1442"/>
                    <a:pt x="10904" y="1442"/>
                  </a:cubicBezTo>
                  <a:cubicBezTo>
                    <a:pt x="10866" y="1442"/>
                    <a:pt x="10828" y="1447"/>
                    <a:pt x="10790" y="1456"/>
                  </a:cubicBezTo>
                  <a:cubicBezTo>
                    <a:pt x="10639" y="1497"/>
                    <a:pt x="10518" y="1617"/>
                    <a:pt x="10409" y="1738"/>
                  </a:cubicBezTo>
                  <a:cubicBezTo>
                    <a:pt x="10196" y="1978"/>
                    <a:pt x="10004" y="2240"/>
                    <a:pt x="9839" y="2523"/>
                  </a:cubicBezTo>
                  <a:cubicBezTo>
                    <a:pt x="9740" y="2031"/>
                    <a:pt x="9639" y="1534"/>
                    <a:pt x="9427" y="1087"/>
                  </a:cubicBezTo>
                  <a:cubicBezTo>
                    <a:pt x="9216" y="639"/>
                    <a:pt x="8878" y="241"/>
                    <a:pt x="8439" y="83"/>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3;p32">
              <a:extLst>
                <a:ext uri="{FF2B5EF4-FFF2-40B4-BE49-F238E27FC236}">
                  <a16:creationId xmlns:a16="http://schemas.microsoft.com/office/drawing/2014/main" id="{0B9E2B9D-096B-3504-C531-3096CDB8E2EF}"/>
                </a:ext>
              </a:extLst>
            </p:cNvPr>
            <p:cNvSpPr/>
            <p:nvPr/>
          </p:nvSpPr>
          <p:spPr>
            <a:xfrm>
              <a:off x="6047043"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4;p32">
              <a:extLst>
                <a:ext uri="{FF2B5EF4-FFF2-40B4-BE49-F238E27FC236}">
                  <a16:creationId xmlns:a16="http://schemas.microsoft.com/office/drawing/2014/main" id="{736F9436-8AA8-6083-B17D-5A0752605BBF}"/>
                </a:ext>
              </a:extLst>
            </p:cNvPr>
            <p:cNvSpPr/>
            <p:nvPr/>
          </p:nvSpPr>
          <p:spPr>
            <a:xfrm>
              <a:off x="7108436"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p32">
              <a:extLst>
                <a:ext uri="{FF2B5EF4-FFF2-40B4-BE49-F238E27FC236}">
                  <a16:creationId xmlns:a16="http://schemas.microsoft.com/office/drawing/2014/main" id="{0333B7AF-2F9B-A83B-2699-A5D8F659EA17}"/>
                </a:ext>
              </a:extLst>
            </p:cNvPr>
            <p:cNvSpPr/>
            <p:nvPr/>
          </p:nvSpPr>
          <p:spPr>
            <a:xfrm>
              <a:off x="8169760"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6;p32">
              <a:extLst>
                <a:ext uri="{FF2B5EF4-FFF2-40B4-BE49-F238E27FC236}">
                  <a16:creationId xmlns:a16="http://schemas.microsoft.com/office/drawing/2014/main" id="{2605B218-ED38-2507-E4C3-C32BF64B650A}"/>
                </a:ext>
              </a:extLst>
            </p:cNvPr>
            <p:cNvSpPr/>
            <p:nvPr/>
          </p:nvSpPr>
          <p:spPr>
            <a:xfrm>
              <a:off x="4678594" y="5001849"/>
              <a:ext cx="666076" cy="141589"/>
            </a:xfrm>
            <a:custGeom>
              <a:avLst/>
              <a:gdLst/>
              <a:ahLst/>
              <a:cxnLst/>
              <a:rect l="l" t="t" r="r" b="b"/>
              <a:pathLst>
                <a:path w="12457" h="2648" extrusionOk="0">
                  <a:moveTo>
                    <a:pt x="7076" y="0"/>
                  </a:moveTo>
                  <a:cubicBezTo>
                    <a:pt x="6930" y="0"/>
                    <a:pt x="6782" y="27"/>
                    <a:pt x="6643" y="68"/>
                  </a:cubicBezTo>
                  <a:cubicBezTo>
                    <a:pt x="5952" y="273"/>
                    <a:pt x="5366" y="805"/>
                    <a:pt x="5096" y="1473"/>
                  </a:cubicBezTo>
                  <a:cubicBezTo>
                    <a:pt x="4955" y="1154"/>
                    <a:pt x="4781" y="839"/>
                    <a:pt x="4511" y="619"/>
                  </a:cubicBezTo>
                  <a:cubicBezTo>
                    <a:pt x="4318" y="461"/>
                    <a:pt x="4068" y="358"/>
                    <a:pt x="3822" y="358"/>
                  </a:cubicBezTo>
                  <a:cubicBezTo>
                    <a:pt x="3724" y="358"/>
                    <a:pt x="3628" y="374"/>
                    <a:pt x="3536" y="409"/>
                  </a:cubicBezTo>
                  <a:cubicBezTo>
                    <a:pt x="3082" y="578"/>
                    <a:pt x="2893" y="1103"/>
                    <a:pt x="2757" y="1567"/>
                  </a:cubicBezTo>
                  <a:cubicBezTo>
                    <a:pt x="2477" y="1403"/>
                    <a:pt x="2155" y="1323"/>
                    <a:pt x="1831" y="1323"/>
                  </a:cubicBezTo>
                  <a:cubicBezTo>
                    <a:pt x="1314" y="1323"/>
                    <a:pt x="794" y="1525"/>
                    <a:pt x="440" y="1904"/>
                  </a:cubicBezTo>
                  <a:cubicBezTo>
                    <a:pt x="245" y="2119"/>
                    <a:pt x="100" y="2373"/>
                    <a:pt x="1" y="2648"/>
                  </a:cubicBezTo>
                  <a:lnTo>
                    <a:pt x="12440" y="2648"/>
                  </a:lnTo>
                  <a:cubicBezTo>
                    <a:pt x="12441" y="2642"/>
                    <a:pt x="12441" y="2636"/>
                    <a:pt x="12441" y="2629"/>
                  </a:cubicBezTo>
                  <a:cubicBezTo>
                    <a:pt x="12457" y="2445"/>
                    <a:pt x="12391" y="2241"/>
                    <a:pt x="12234" y="2141"/>
                  </a:cubicBezTo>
                  <a:cubicBezTo>
                    <a:pt x="12145" y="2085"/>
                    <a:pt x="12037" y="2067"/>
                    <a:pt x="11933" y="2066"/>
                  </a:cubicBezTo>
                  <a:cubicBezTo>
                    <a:pt x="11929" y="2066"/>
                    <a:pt x="11925" y="2066"/>
                    <a:pt x="11922" y="2066"/>
                  </a:cubicBezTo>
                  <a:cubicBezTo>
                    <a:pt x="11624" y="2066"/>
                    <a:pt x="11330" y="2194"/>
                    <a:pt x="11127" y="2412"/>
                  </a:cubicBezTo>
                  <a:lnTo>
                    <a:pt x="10856" y="1745"/>
                  </a:lnTo>
                  <a:cubicBezTo>
                    <a:pt x="10709" y="1387"/>
                    <a:pt x="10542" y="1002"/>
                    <a:pt x="10205" y="810"/>
                  </a:cubicBezTo>
                  <a:cubicBezTo>
                    <a:pt x="10061" y="728"/>
                    <a:pt x="9899" y="692"/>
                    <a:pt x="9734" y="692"/>
                  </a:cubicBezTo>
                  <a:cubicBezTo>
                    <a:pt x="9503" y="692"/>
                    <a:pt x="9266" y="764"/>
                    <a:pt x="9067" y="882"/>
                  </a:cubicBezTo>
                  <a:cubicBezTo>
                    <a:pt x="8724" y="1085"/>
                    <a:pt x="8469" y="1405"/>
                    <a:pt x="8238" y="1729"/>
                  </a:cubicBezTo>
                  <a:cubicBezTo>
                    <a:pt x="8171" y="1362"/>
                    <a:pt x="8065" y="1001"/>
                    <a:pt x="7921" y="657"/>
                  </a:cubicBezTo>
                  <a:cubicBezTo>
                    <a:pt x="7843" y="471"/>
                    <a:pt x="7751" y="284"/>
                    <a:pt x="7592" y="160"/>
                  </a:cubicBezTo>
                  <a:cubicBezTo>
                    <a:pt x="7446" y="45"/>
                    <a:pt x="7264" y="0"/>
                    <a:pt x="70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p32">
              <a:extLst>
                <a:ext uri="{FF2B5EF4-FFF2-40B4-BE49-F238E27FC236}">
                  <a16:creationId xmlns:a16="http://schemas.microsoft.com/office/drawing/2014/main" id="{C71F6B99-2A4C-9D9B-8013-05EA24409219}"/>
                </a:ext>
              </a:extLst>
            </p:cNvPr>
            <p:cNvSpPr/>
            <p:nvPr/>
          </p:nvSpPr>
          <p:spPr>
            <a:xfrm>
              <a:off x="7056600" y="4680330"/>
              <a:ext cx="763872" cy="270237"/>
            </a:xfrm>
            <a:custGeom>
              <a:avLst/>
              <a:gdLst/>
              <a:ahLst/>
              <a:cxnLst/>
              <a:rect l="l" t="t" r="r" b="b"/>
              <a:pathLst>
                <a:path w="14286" h="5054" extrusionOk="0">
                  <a:moveTo>
                    <a:pt x="7948" y="1"/>
                  </a:moveTo>
                  <a:cubicBezTo>
                    <a:pt x="7787" y="1"/>
                    <a:pt x="7625" y="23"/>
                    <a:pt x="7467" y="60"/>
                  </a:cubicBezTo>
                  <a:cubicBezTo>
                    <a:pt x="6973" y="174"/>
                    <a:pt x="6493" y="435"/>
                    <a:pt x="6183" y="870"/>
                  </a:cubicBezTo>
                  <a:cubicBezTo>
                    <a:pt x="5837" y="1353"/>
                    <a:pt x="5741" y="1987"/>
                    <a:pt x="5656" y="2593"/>
                  </a:cubicBezTo>
                  <a:cubicBezTo>
                    <a:pt x="5602" y="1985"/>
                    <a:pt x="5091" y="1535"/>
                    <a:pt x="4564" y="1325"/>
                  </a:cubicBezTo>
                  <a:cubicBezTo>
                    <a:pt x="4448" y="1278"/>
                    <a:pt x="4326" y="1240"/>
                    <a:pt x="4203" y="1240"/>
                  </a:cubicBezTo>
                  <a:cubicBezTo>
                    <a:pt x="4189" y="1240"/>
                    <a:pt x="4174" y="1240"/>
                    <a:pt x="4160" y="1241"/>
                  </a:cubicBezTo>
                  <a:cubicBezTo>
                    <a:pt x="3926" y="1259"/>
                    <a:pt x="3724" y="1425"/>
                    <a:pt x="3566" y="1615"/>
                  </a:cubicBezTo>
                  <a:cubicBezTo>
                    <a:pt x="3193" y="2063"/>
                    <a:pt x="2991" y="2673"/>
                    <a:pt x="3016" y="3277"/>
                  </a:cubicBezTo>
                  <a:cubicBezTo>
                    <a:pt x="2953" y="2793"/>
                    <a:pt x="2535" y="2418"/>
                    <a:pt x="2089" y="2361"/>
                  </a:cubicBezTo>
                  <a:cubicBezTo>
                    <a:pt x="2042" y="2355"/>
                    <a:pt x="1996" y="2352"/>
                    <a:pt x="1949" y="2352"/>
                  </a:cubicBezTo>
                  <a:cubicBezTo>
                    <a:pt x="1550" y="2352"/>
                    <a:pt x="1158" y="2561"/>
                    <a:pt x="871" y="2868"/>
                  </a:cubicBezTo>
                  <a:cubicBezTo>
                    <a:pt x="551" y="3210"/>
                    <a:pt x="347" y="3661"/>
                    <a:pt x="203" y="4126"/>
                  </a:cubicBezTo>
                  <a:cubicBezTo>
                    <a:pt x="111" y="4425"/>
                    <a:pt x="43" y="4738"/>
                    <a:pt x="1" y="5053"/>
                  </a:cubicBezTo>
                  <a:lnTo>
                    <a:pt x="14158" y="5053"/>
                  </a:lnTo>
                  <a:cubicBezTo>
                    <a:pt x="14253" y="4783"/>
                    <a:pt x="14286" y="4487"/>
                    <a:pt x="14233" y="4203"/>
                  </a:cubicBezTo>
                  <a:cubicBezTo>
                    <a:pt x="14145" y="3733"/>
                    <a:pt x="13808" y="3314"/>
                    <a:pt x="13379" y="3205"/>
                  </a:cubicBezTo>
                  <a:cubicBezTo>
                    <a:pt x="13309" y="3187"/>
                    <a:pt x="13237" y="3179"/>
                    <a:pt x="13165" y="3179"/>
                  </a:cubicBezTo>
                  <a:cubicBezTo>
                    <a:pt x="12796" y="3179"/>
                    <a:pt x="12424" y="3406"/>
                    <a:pt x="12274" y="3773"/>
                  </a:cubicBezTo>
                  <a:cubicBezTo>
                    <a:pt x="12239" y="3337"/>
                    <a:pt x="12180" y="2898"/>
                    <a:pt x="12023" y="2495"/>
                  </a:cubicBezTo>
                  <a:cubicBezTo>
                    <a:pt x="11866" y="2092"/>
                    <a:pt x="11602" y="1726"/>
                    <a:pt x="11240" y="1536"/>
                  </a:cubicBezTo>
                  <a:cubicBezTo>
                    <a:pt x="11135" y="1482"/>
                    <a:pt x="11020" y="1442"/>
                    <a:pt x="10906" y="1442"/>
                  </a:cubicBezTo>
                  <a:cubicBezTo>
                    <a:pt x="10867" y="1442"/>
                    <a:pt x="10828" y="1447"/>
                    <a:pt x="10790" y="1457"/>
                  </a:cubicBezTo>
                  <a:cubicBezTo>
                    <a:pt x="10638" y="1498"/>
                    <a:pt x="10518" y="1616"/>
                    <a:pt x="10409" y="1738"/>
                  </a:cubicBezTo>
                  <a:cubicBezTo>
                    <a:pt x="10195" y="1977"/>
                    <a:pt x="10004" y="2240"/>
                    <a:pt x="9839" y="2523"/>
                  </a:cubicBezTo>
                  <a:cubicBezTo>
                    <a:pt x="9739" y="2031"/>
                    <a:pt x="9639" y="1534"/>
                    <a:pt x="9426" y="1086"/>
                  </a:cubicBezTo>
                  <a:cubicBezTo>
                    <a:pt x="9215" y="640"/>
                    <a:pt x="8877" y="240"/>
                    <a:pt x="8440" y="82"/>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7;p32">
              <a:extLst>
                <a:ext uri="{FF2B5EF4-FFF2-40B4-BE49-F238E27FC236}">
                  <a16:creationId xmlns:a16="http://schemas.microsoft.com/office/drawing/2014/main" id="{B82EBD48-2125-E945-2F6D-7E5723FE6E20}"/>
                </a:ext>
              </a:extLst>
            </p:cNvPr>
            <p:cNvSpPr/>
            <p:nvPr/>
          </p:nvSpPr>
          <p:spPr>
            <a:xfrm>
              <a:off x="7100819" y="4808978"/>
              <a:ext cx="666022" cy="141589"/>
            </a:xfrm>
            <a:custGeom>
              <a:avLst/>
              <a:gdLst/>
              <a:ahLst/>
              <a:cxnLst/>
              <a:rect l="l" t="t" r="r" b="b"/>
              <a:pathLst>
                <a:path w="12456" h="2648" extrusionOk="0">
                  <a:moveTo>
                    <a:pt x="7073" y="0"/>
                  </a:moveTo>
                  <a:cubicBezTo>
                    <a:pt x="6928" y="0"/>
                    <a:pt x="6780" y="26"/>
                    <a:pt x="6642" y="67"/>
                  </a:cubicBezTo>
                  <a:cubicBezTo>
                    <a:pt x="5950" y="272"/>
                    <a:pt x="5364" y="804"/>
                    <a:pt x="5094" y="1473"/>
                  </a:cubicBezTo>
                  <a:cubicBezTo>
                    <a:pt x="4954" y="1154"/>
                    <a:pt x="4779" y="839"/>
                    <a:pt x="4509" y="619"/>
                  </a:cubicBezTo>
                  <a:cubicBezTo>
                    <a:pt x="4316" y="460"/>
                    <a:pt x="4066" y="357"/>
                    <a:pt x="3819" y="357"/>
                  </a:cubicBezTo>
                  <a:cubicBezTo>
                    <a:pt x="3722" y="357"/>
                    <a:pt x="3626" y="373"/>
                    <a:pt x="3534" y="408"/>
                  </a:cubicBezTo>
                  <a:cubicBezTo>
                    <a:pt x="3081" y="578"/>
                    <a:pt x="2891" y="1103"/>
                    <a:pt x="2755" y="1567"/>
                  </a:cubicBezTo>
                  <a:cubicBezTo>
                    <a:pt x="2475" y="1402"/>
                    <a:pt x="2152" y="1323"/>
                    <a:pt x="1828" y="1323"/>
                  </a:cubicBezTo>
                  <a:cubicBezTo>
                    <a:pt x="1312" y="1323"/>
                    <a:pt x="792" y="1524"/>
                    <a:pt x="439" y="1903"/>
                  </a:cubicBezTo>
                  <a:cubicBezTo>
                    <a:pt x="244" y="2119"/>
                    <a:pt x="101" y="2374"/>
                    <a:pt x="0" y="2647"/>
                  </a:cubicBezTo>
                  <a:lnTo>
                    <a:pt x="12438" y="2647"/>
                  </a:lnTo>
                  <a:cubicBezTo>
                    <a:pt x="12439" y="2641"/>
                    <a:pt x="12439" y="2636"/>
                    <a:pt x="12439" y="2629"/>
                  </a:cubicBezTo>
                  <a:cubicBezTo>
                    <a:pt x="12455" y="2445"/>
                    <a:pt x="12390" y="2241"/>
                    <a:pt x="12233" y="2142"/>
                  </a:cubicBezTo>
                  <a:cubicBezTo>
                    <a:pt x="12144" y="2085"/>
                    <a:pt x="12036" y="2066"/>
                    <a:pt x="11931" y="2065"/>
                  </a:cubicBezTo>
                  <a:cubicBezTo>
                    <a:pt x="11928" y="2065"/>
                    <a:pt x="11926" y="2065"/>
                    <a:pt x="11924" y="2065"/>
                  </a:cubicBezTo>
                  <a:cubicBezTo>
                    <a:pt x="11626" y="2065"/>
                    <a:pt x="11329" y="2193"/>
                    <a:pt x="11125" y="2412"/>
                  </a:cubicBezTo>
                  <a:lnTo>
                    <a:pt x="10854" y="1745"/>
                  </a:lnTo>
                  <a:cubicBezTo>
                    <a:pt x="10708" y="1386"/>
                    <a:pt x="10540" y="1002"/>
                    <a:pt x="10203" y="810"/>
                  </a:cubicBezTo>
                  <a:cubicBezTo>
                    <a:pt x="10059" y="728"/>
                    <a:pt x="9898" y="691"/>
                    <a:pt x="9733" y="691"/>
                  </a:cubicBezTo>
                  <a:cubicBezTo>
                    <a:pt x="9502" y="691"/>
                    <a:pt x="9266" y="763"/>
                    <a:pt x="9065" y="882"/>
                  </a:cubicBezTo>
                  <a:cubicBezTo>
                    <a:pt x="8723" y="1085"/>
                    <a:pt x="8467" y="1405"/>
                    <a:pt x="8236" y="1729"/>
                  </a:cubicBezTo>
                  <a:cubicBezTo>
                    <a:pt x="8169" y="1362"/>
                    <a:pt x="8064" y="1001"/>
                    <a:pt x="7919" y="657"/>
                  </a:cubicBezTo>
                  <a:cubicBezTo>
                    <a:pt x="7843" y="471"/>
                    <a:pt x="7750" y="284"/>
                    <a:pt x="7592" y="160"/>
                  </a:cubicBezTo>
                  <a:cubicBezTo>
                    <a:pt x="7444" y="45"/>
                    <a:pt x="7261"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8;p32">
              <a:extLst>
                <a:ext uri="{FF2B5EF4-FFF2-40B4-BE49-F238E27FC236}">
                  <a16:creationId xmlns:a16="http://schemas.microsoft.com/office/drawing/2014/main" id="{B7BB7AA1-CBC0-ED6B-1506-6BD0C2CFE2A4}"/>
                </a:ext>
              </a:extLst>
            </p:cNvPr>
            <p:cNvSpPr/>
            <p:nvPr/>
          </p:nvSpPr>
          <p:spPr>
            <a:xfrm>
              <a:off x="8626603" y="4660225"/>
              <a:ext cx="763926" cy="270184"/>
            </a:xfrm>
            <a:custGeom>
              <a:avLst/>
              <a:gdLst/>
              <a:ahLst/>
              <a:cxnLst/>
              <a:rect l="l" t="t" r="r" b="b"/>
              <a:pathLst>
                <a:path w="14287" h="5053" extrusionOk="0">
                  <a:moveTo>
                    <a:pt x="7949" y="0"/>
                  </a:moveTo>
                  <a:cubicBezTo>
                    <a:pt x="7788" y="0"/>
                    <a:pt x="7626" y="23"/>
                    <a:pt x="7468" y="59"/>
                  </a:cubicBezTo>
                  <a:cubicBezTo>
                    <a:pt x="6974" y="173"/>
                    <a:pt x="6494" y="435"/>
                    <a:pt x="6184" y="869"/>
                  </a:cubicBezTo>
                  <a:cubicBezTo>
                    <a:pt x="5839" y="1352"/>
                    <a:pt x="5741" y="1987"/>
                    <a:pt x="5656" y="2592"/>
                  </a:cubicBezTo>
                  <a:cubicBezTo>
                    <a:pt x="5603" y="1984"/>
                    <a:pt x="5091" y="1535"/>
                    <a:pt x="4564" y="1324"/>
                  </a:cubicBezTo>
                  <a:cubicBezTo>
                    <a:pt x="4449" y="1277"/>
                    <a:pt x="4328" y="1239"/>
                    <a:pt x="4204" y="1239"/>
                  </a:cubicBezTo>
                  <a:cubicBezTo>
                    <a:pt x="4189" y="1239"/>
                    <a:pt x="4175" y="1239"/>
                    <a:pt x="4160" y="1240"/>
                  </a:cubicBezTo>
                  <a:cubicBezTo>
                    <a:pt x="3927" y="1258"/>
                    <a:pt x="3725" y="1425"/>
                    <a:pt x="3567" y="1614"/>
                  </a:cubicBezTo>
                  <a:cubicBezTo>
                    <a:pt x="3194" y="2062"/>
                    <a:pt x="2992" y="2672"/>
                    <a:pt x="3018" y="3277"/>
                  </a:cubicBezTo>
                  <a:cubicBezTo>
                    <a:pt x="2955" y="2792"/>
                    <a:pt x="2536" y="2418"/>
                    <a:pt x="2090" y="2360"/>
                  </a:cubicBezTo>
                  <a:cubicBezTo>
                    <a:pt x="2044" y="2354"/>
                    <a:pt x="1997" y="2351"/>
                    <a:pt x="1950" y="2351"/>
                  </a:cubicBezTo>
                  <a:cubicBezTo>
                    <a:pt x="1550" y="2351"/>
                    <a:pt x="1159" y="2560"/>
                    <a:pt x="872" y="2868"/>
                  </a:cubicBezTo>
                  <a:cubicBezTo>
                    <a:pt x="552" y="3210"/>
                    <a:pt x="347" y="3661"/>
                    <a:pt x="204" y="4125"/>
                  </a:cubicBezTo>
                  <a:cubicBezTo>
                    <a:pt x="112" y="4424"/>
                    <a:pt x="43" y="4736"/>
                    <a:pt x="1" y="5052"/>
                  </a:cubicBezTo>
                  <a:lnTo>
                    <a:pt x="14158" y="5052"/>
                  </a:lnTo>
                  <a:cubicBezTo>
                    <a:pt x="14253" y="4782"/>
                    <a:pt x="14287" y="4486"/>
                    <a:pt x="14235" y="4203"/>
                  </a:cubicBezTo>
                  <a:cubicBezTo>
                    <a:pt x="14147" y="3732"/>
                    <a:pt x="13809" y="3313"/>
                    <a:pt x="13380" y="3205"/>
                  </a:cubicBezTo>
                  <a:cubicBezTo>
                    <a:pt x="13309" y="3187"/>
                    <a:pt x="13237" y="3178"/>
                    <a:pt x="13165" y="3178"/>
                  </a:cubicBezTo>
                  <a:cubicBezTo>
                    <a:pt x="12796" y="3178"/>
                    <a:pt x="12425" y="3405"/>
                    <a:pt x="12275" y="3773"/>
                  </a:cubicBezTo>
                  <a:cubicBezTo>
                    <a:pt x="12239" y="3336"/>
                    <a:pt x="12181" y="2897"/>
                    <a:pt x="12024" y="2494"/>
                  </a:cubicBezTo>
                  <a:cubicBezTo>
                    <a:pt x="11867" y="2091"/>
                    <a:pt x="11603" y="1725"/>
                    <a:pt x="11240" y="1536"/>
                  </a:cubicBezTo>
                  <a:cubicBezTo>
                    <a:pt x="11136" y="1481"/>
                    <a:pt x="11020" y="1441"/>
                    <a:pt x="10906" y="1441"/>
                  </a:cubicBezTo>
                  <a:cubicBezTo>
                    <a:pt x="10867" y="1441"/>
                    <a:pt x="10828" y="1446"/>
                    <a:pt x="10790" y="1456"/>
                  </a:cubicBezTo>
                  <a:cubicBezTo>
                    <a:pt x="10638" y="1497"/>
                    <a:pt x="10519" y="1615"/>
                    <a:pt x="10410" y="1738"/>
                  </a:cubicBezTo>
                  <a:cubicBezTo>
                    <a:pt x="10197" y="1976"/>
                    <a:pt x="10004" y="2240"/>
                    <a:pt x="9840" y="2522"/>
                  </a:cubicBezTo>
                  <a:cubicBezTo>
                    <a:pt x="9740" y="2031"/>
                    <a:pt x="9639" y="1533"/>
                    <a:pt x="9428" y="1086"/>
                  </a:cubicBezTo>
                  <a:cubicBezTo>
                    <a:pt x="9215" y="639"/>
                    <a:pt x="8878" y="239"/>
                    <a:pt x="8440" y="81"/>
                  </a:cubicBezTo>
                  <a:cubicBezTo>
                    <a:pt x="8282" y="24"/>
                    <a:pt x="8116" y="0"/>
                    <a:pt x="7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9;p32">
              <a:extLst>
                <a:ext uri="{FF2B5EF4-FFF2-40B4-BE49-F238E27FC236}">
                  <a16:creationId xmlns:a16="http://schemas.microsoft.com/office/drawing/2014/main" id="{8979CD07-EA58-B21B-EF38-13EE1F254AE8}"/>
                </a:ext>
              </a:extLst>
            </p:cNvPr>
            <p:cNvSpPr/>
            <p:nvPr/>
          </p:nvSpPr>
          <p:spPr>
            <a:xfrm>
              <a:off x="8670929" y="4788820"/>
              <a:ext cx="666022" cy="141589"/>
            </a:xfrm>
            <a:custGeom>
              <a:avLst/>
              <a:gdLst/>
              <a:ahLst/>
              <a:cxnLst/>
              <a:rect l="l" t="t" r="r" b="b"/>
              <a:pathLst>
                <a:path w="12456" h="2648" extrusionOk="0">
                  <a:moveTo>
                    <a:pt x="7073" y="0"/>
                  </a:moveTo>
                  <a:cubicBezTo>
                    <a:pt x="6928" y="0"/>
                    <a:pt x="6780" y="27"/>
                    <a:pt x="6642" y="67"/>
                  </a:cubicBezTo>
                  <a:cubicBezTo>
                    <a:pt x="5950" y="272"/>
                    <a:pt x="5364" y="805"/>
                    <a:pt x="5094" y="1473"/>
                  </a:cubicBezTo>
                  <a:cubicBezTo>
                    <a:pt x="4955" y="1154"/>
                    <a:pt x="4779" y="839"/>
                    <a:pt x="4510" y="620"/>
                  </a:cubicBezTo>
                  <a:cubicBezTo>
                    <a:pt x="4317" y="460"/>
                    <a:pt x="4066" y="358"/>
                    <a:pt x="3820" y="358"/>
                  </a:cubicBezTo>
                  <a:cubicBezTo>
                    <a:pt x="3723" y="358"/>
                    <a:pt x="3626" y="374"/>
                    <a:pt x="3534" y="408"/>
                  </a:cubicBezTo>
                  <a:cubicBezTo>
                    <a:pt x="3081" y="579"/>
                    <a:pt x="2892" y="1103"/>
                    <a:pt x="2756" y="1568"/>
                  </a:cubicBezTo>
                  <a:cubicBezTo>
                    <a:pt x="2476" y="1403"/>
                    <a:pt x="2153" y="1323"/>
                    <a:pt x="1829" y="1323"/>
                  </a:cubicBezTo>
                  <a:cubicBezTo>
                    <a:pt x="1312" y="1323"/>
                    <a:pt x="793" y="1525"/>
                    <a:pt x="439" y="1903"/>
                  </a:cubicBezTo>
                  <a:cubicBezTo>
                    <a:pt x="243" y="2118"/>
                    <a:pt x="100" y="2373"/>
                    <a:pt x="1" y="2647"/>
                  </a:cubicBezTo>
                  <a:lnTo>
                    <a:pt x="12439" y="2647"/>
                  </a:lnTo>
                  <a:cubicBezTo>
                    <a:pt x="12440" y="2641"/>
                    <a:pt x="12440" y="2636"/>
                    <a:pt x="12440" y="2630"/>
                  </a:cubicBezTo>
                  <a:cubicBezTo>
                    <a:pt x="12455" y="2445"/>
                    <a:pt x="12391" y="2241"/>
                    <a:pt x="12234" y="2142"/>
                  </a:cubicBezTo>
                  <a:cubicBezTo>
                    <a:pt x="12145" y="2086"/>
                    <a:pt x="12036" y="2067"/>
                    <a:pt x="11931" y="2066"/>
                  </a:cubicBezTo>
                  <a:cubicBezTo>
                    <a:pt x="11929" y="2066"/>
                    <a:pt x="11926" y="2066"/>
                    <a:pt x="11924" y="2066"/>
                  </a:cubicBezTo>
                  <a:cubicBezTo>
                    <a:pt x="11626" y="2066"/>
                    <a:pt x="11329" y="2193"/>
                    <a:pt x="11126" y="2412"/>
                  </a:cubicBezTo>
                  <a:lnTo>
                    <a:pt x="10854" y="1745"/>
                  </a:lnTo>
                  <a:cubicBezTo>
                    <a:pt x="10708" y="1387"/>
                    <a:pt x="10541" y="1003"/>
                    <a:pt x="10204" y="810"/>
                  </a:cubicBezTo>
                  <a:cubicBezTo>
                    <a:pt x="10060" y="728"/>
                    <a:pt x="9898" y="691"/>
                    <a:pt x="9734" y="691"/>
                  </a:cubicBezTo>
                  <a:cubicBezTo>
                    <a:pt x="9503" y="691"/>
                    <a:pt x="9266" y="764"/>
                    <a:pt x="9065" y="882"/>
                  </a:cubicBezTo>
                  <a:cubicBezTo>
                    <a:pt x="8723" y="1085"/>
                    <a:pt x="8468" y="1405"/>
                    <a:pt x="8236" y="1730"/>
                  </a:cubicBezTo>
                  <a:cubicBezTo>
                    <a:pt x="8170" y="1362"/>
                    <a:pt x="8064" y="1001"/>
                    <a:pt x="7919" y="657"/>
                  </a:cubicBezTo>
                  <a:cubicBezTo>
                    <a:pt x="7843" y="471"/>
                    <a:pt x="7750" y="285"/>
                    <a:pt x="7592" y="160"/>
                  </a:cubicBezTo>
                  <a:cubicBezTo>
                    <a:pt x="7445" y="45"/>
                    <a:pt x="7262"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66949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40"/>
          <p:cNvSpPr txBox="1">
            <a:spLocks noGrp="1"/>
          </p:cNvSpPr>
          <p:nvPr>
            <p:ph type="title"/>
          </p:nvPr>
        </p:nvSpPr>
        <p:spPr>
          <a:xfrm>
            <a:off x="535364" y="201797"/>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 Used</a:t>
            </a:r>
            <a:endParaRPr dirty="0"/>
          </a:p>
        </p:txBody>
      </p:sp>
      <p:graphicFrame>
        <p:nvGraphicFramePr>
          <p:cNvPr id="731" name="Google Shape;731;p40"/>
          <p:cNvGraphicFramePr/>
          <p:nvPr>
            <p:extLst>
              <p:ext uri="{D42A27DB-BD31-4B8C-83A1-F6EECF244321}">
                <p14:modId xmlns:p14="http://schemas.microsoft.com/office/powerpoint/2010/main" val="4091181459"/>
              </p:ext>
            </p:extLst>
          </p:nvPr>
        </p:nvGraphicFramePr>
        <p:xfrm>
          <a:off x="535364" y="1087791"/>
          <a:ext cx="8073272" cy="3549576"/>
        </p:xfrm>
        <a:graphic>
          <a:graphicData uri="http://schemas.openxmlformats.org/drawingml/2006/table">
            <a:tbl>
              <a:tblPr>
                <a:noFill/>
                <a:tableStyleId>{A4DB075D-88B5-4D69-9F0C-8328260745CB}</a:tableStyleId>
              </a:tblPr>
              <a:tblGrid>
                <a:gridCol w="2232888">
                  <a:extLst>
                    <a:ext uri="{9D8B030D-6E8A-4147-A177-3AD203B41FA5}">
                      <a16:colId xmlns:a16="http://schemas.microsoft.com/office/drawing/2014/main" val="20000"/>
                    </a:ext>
                  </a:extLst>
                </a:gridCol>
                <a:gridCol w="1352811">
                  <a:extLst>
                    <a:ext uri="{9D8B030D-6E8A-4147-A177-3AD203B41FA5}">
                      <a16:colId xmlns:a16="http://schemas.microsoft.com/office/drawing/2014/main" val="20001"/>
                    </a:ext>
                  </a:extLst>
                </a:gridCol>
                <a:gridCol w="1878904">
                  <a:extLst>
                    <a:ext uri="{9D8B030D-6E8A-4147-A177-3AD203B41FA5}">
                      <a16:colId xmlns:a16="http://schemas.microsoft.com/office/drawing/2014/main" val="20002"/>
                    </a:ext>
                  </a:extLst>
                </a:gridCol>
                <a:gridCol w="1453019">
                  <a:extLst>
                    <a:ext uri="{9D8B030D-6E8A-4147-A177-3AD203B41FA5}">
                      <a16:colId xmlns:a16="http://schemas.microsoft.com/office/drawing/2014/main" val="20003"/>
                    </a:ext>
                  </a:extLst>
                </a:gridCol>
                <a:gridCol w="1155650">
                  <a:extLst>
                    <a:ext uri="{9D8B030D-6E8A-4147-A177-3AD203B41FA5}">
                      <a16:colId xmlns:a16="http://schemas.microsoft.com/office/drawing/2014/main" val="20004"/>
                    </a:ext>
                  </a:extLst>
                </a:gridCol>
              </a:tblGrid>
              <a:tr h="542374">
                <a:tc>
                  <a:txBody>
                    <a:bodyPr/>
                    <a:lstStyle/>
                    <a:p>
                      <a:pPr marL="0" lvl="0" indent="0" algn="ctr" rtl="0">
                        <a:spcBef>
                          <a:spcPts val="0"/>
                        </a:spcBef>
                        <a:spcAft>
                          <a:spcPts val="0"/>
                        </a:spcAft>
                        <a:buNone/>
                      </a:pPr>
                      <a:r>
                        <a:rPr lang="en-US" sz="1400" b="0" i="0" u="none" strike="noStrike" cap="none" dirty="0">
                          <a:solidFill>
                            <a:schemeClr val="dk1"/>
                          </a:solidFill>
                          <a:latin typeface="Poppins Black"/>
                          <a:ea typeface="Poppins Black"/>
                          <a:cs typeface="Poppins Black"/>
                          <a:sym typeface="Poppins Black"/>
                        </a:rPr>
                        <a:t>Dataset</a:t>
                      </a:r>
                      <a:endParaRPr sz="1400" b="0" i="0" u="none" strike="noStrike" cap="none" dirty="0">
                        <a:solidFill>
                          <a:schemeClr val="dk1"/>
                        </a:solidFill>
                        <a:latin typeface="Poppins Black"/>
                        <a:ea typeface="Poppins Black"/>
                        <a:cs typeface="Poppins Black"/>
                        <a:sym typeface="Poppins Black"/>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dirty="0">
                          <a:solidFill>
                            <a:schemeClr val="dk1"/>
                          </a:solidFill>
                          <a:latin typeface="Poppins Black"/>
                          <a:ea typeface="Poppins Black"/>
                          <a:cs typeface="Poppins Black"/>
                          <a:sym typeface="Poppins Black"/>
                        </a:rPr>
                        <a:t>Variable</a:t>
                      </a:r>
                      <a:endParaRPr dirty="0">
                        <a:solidFill>
                          <a:schemeClr val="dk1"/>
                        </a:solidFill>
                        <a:latin typeface="Poppins Black"/>
                        <a:ea typeface="Poppins Black"/>
                        <a:cs typeface="Poppins Black"/>
                        <a:sym typeface="Poppins Black"/>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dirty="0">
                          <a:solidFill>
                            <a:schemeClr val="dk1"/>
                          </a:solidFill>
                          <a:latin typeface="Poppins Black"/>
                          <a:ea typeface="Poppins Black"/>
                          <a:cs typeface="Poppins Black"/>
                          <a:sym typeface="Poppins Black"/>
                        </a:rPr>
                        <a:t>Definition</a:t>
                      </a:r>
                      <a:endParaRPr dirty="0">
                        <a:solidFill>
                          <a:schemeClr val="dk1"/>
                        </a:solidFill>
                        <a:latin typeface="Poppins Black"/>
                        <a:ea typeface="Poppins Black"/>
                        <a:cs typeface="Poppins Black"/>
                        <a:sym typeface="Poppins Black"/>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Clr>
                          <a:srgbClr val="000000"/>
                        </a:buClr>
                        <a:buSzPts val="1100"/>
                        <a:buFont typeface="Arial"/>
                        <a:buNone/>
                      </a:pPr>
                      <a:r>
                        <a:rPr lang="en" dirty="0">
                          <a:solidFill>
                            <a:schemeClr val="dk1"/>
                          </a:solidFill>
                          <a:latin typeface="Poppins Black"/>
                          <a:ea typeface="Poppins Black"/>
                          <a:cs typeface="Poppins Black"/>
                          <a:sym typeface="Poppins Black"/>
                        </a:rPr>
                        <a:t>Value</a:t>
                      </a:r>
                      <a:endParaRPr dirty="0">
                        <a:solidFill>
                          <a:schemeClr val="dk1"/>
                        </a:solidFill>
                        <a:latin typeface="Poppins Black"/>
                        <a:ea typeface="Poppins Black"/>
                        <a:cs typeface="Poppins Black"/>
                        <a:sym typeface="Poppins Black"/>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ctr" rtl="0">
                        <a:spcBef>
                          <a:spcPts val="0"/>
                        </a:spcBef>
                        <a:spcAft>
                          <a:spcPts val="0"/>
                        </a:spcAft>
                        <a:buNone/>
                      </a:pPr>
                      <a:r>
                        <a:rPr lang="en" dirty="0">
                          <a:solidFill>
                            <a:schemeClr val="dk1"/>
                          </a:solidFill>
                          <a:latin typeface="Poppins Black"/>
                          <a:ea typeface="Poppins Black"/>
                          <a:cs typeface="Poppins Black"/>
                          <a:sym typeface="Poppins Black"/>
                        </a:rPr>
                        <a:t>Time Period in Dataset</a:t>
                      </a:r>
                      <a:endParaRPr dirty="0">
                        <a:solidFill>
                          <a:schemeClr val="dk1"/>
                        </a:solidFill>
                        <a:latin typeface="Poppins Black"/>
                        <a:ea typeface="Poppins Black"/>
                        <a:cs typeface="Poppins Black"/>
                        <a:sym typeface="Poppins Black"/>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extLst>
                  <a:ext uri="{0D108BD9-81ED-4DB2-BD59-A6C34878D82A}">
                    <a16:rowId xmlns:a16="http://schemas.microsoft.com/office/drawing/2014/main" val="10000"/>
                  </a:ext>
                </a:extLst>
              </a:tr>
              <a:tr h="1028028">
                <a:tc>
                  <a:txBody>
                    <a:bodyPr/>
                    <a:lstStyle/>
                    <a:p>
                      <a:pPr marL="0" lvl="0" indent="0" algn="l" rtl="0">
                        <a:spcBef>
                          <a:spcPts val="0"/>
                        </a:spcBef>
                        <a:spcAft>
                          <a:spcPts val="0"/>
                        </a:spcAft>
                        <a:buNone/>
                      </a:pPr>
                      <a:r>
                        <a:rPr lang="en-SG" sz="1400" b="0" i="0" u="none" strike="noStrike" cap="none" dirty="0">
                          <a:solidFill>
                            <a:srgbClr val="000000"/>
                          </a:solidFill>
                          <a:effectLst/>
                          <a:latin typeface="Arial"/>
                          <a:ea typeface="Open Sans" panose="020B0606030504020204" pitchFamily="34" charset="0"/>
                          <a:cs typeface="Arial"/>
                          <a:sym typeface="Poppins Black"/>
                        </a:rPr>
                        <a:t>Electricity_Consumption_Kwh.csv</a:t>
                      </a:r>
                      <a:endParaRPr sz="1400" b="0" i="0" u="none" strike="noStrike" cap="none" dirty="0">
                        <a:solidFill>
                          <a:srgbClr val="000000"/>
                        </a:solidFill>
                        <a:effectLst/>
                        <a:latin typeface="Arial"/>
                        <a:ea typeface="Open Sans" panose="020B0606030504020204" pitchFamily="34" charset="0"/>
                        <a:cs typeface="Arial"/>
                        <a:sym typeface="Poppins Black"/>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SG" sz="1400" b="0" i="0" u="none" strike="noStrike" cap="none" dirty="0">
                          <a:solidFill>
                            <a:srgbClr val="000000"/>
                          </a:solidFill>
                          <a:effectLst/>
                          <a:latin typeface="Arial"/>
                          <a:ea typeface="Arial"/>
                          <a:cs typeface="Arial"/>
                          <a:sym typeface="Arial"/>
                        </a:rPr>
                        <a:t>Electricity Consumption</a:t>
                      </a:r>
                      <a:r>
                        <a:rPr lang="en-SG" sz="1100" dirty="0">
                          <a:effectLst/>
                        </a:rPr>
                        <a:t> </a:t>
                      </a:r>
                      <a:endParaRPr sz="1100" dirty="0">
                        <a:solidFill>
                          <a:schemeClr val="dk1"/>
                        </a:solidFill>
                        <a:latin typeface="Open Sans"/>
                        <a:ea typeface="Open Sans"/>
                        <a:cs typeface="Open Sans"/>
                        <a:sym typeface="Open Sans"/>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ctr"/>
                      <a:r>
                        <a:rPr lang="en-SG" sz="1400" b="0" i="0" u="none" strike="noStrike" cap="none" dirty="0">
                          <a:solidFill>
                            <a:srgbClr val="000000"/>
                          </a:solidFill>
                          <a:effectLst/>
                          <a:latin typeface="Arial"/>
                          <a:ea typeface="Arial"/>
                          <a:cs typeface="Arial"/>
                          <a:sym typeface="Arial"/>
                        </a:rPr>
                        <a:t>Amount of electricity consumed measured in Kilowatt-Hour (kWh)</a:t>
                      </a: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SG" sz="1400" b="0" i="0" u="none" strike="noStrike" cap="none" dirty="0">
                          <a:solidFill>
                            <a:srgbClr val="000000"/>
                          </a:solidFill>
                          <a:effectLst/>
                          <a:latin typeface="Arial"/>
                          <a:ea typeface="Arial"/>
                          <a:cs typeface="Arial"/>
                          <a:sym typeface="Arial"/>
                        </a:rPr>
                        <a:t>1,220,000,000 to 24,189,000,000 kWh, N.A.</a:t>
                      </a: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b="0" i="0" u="none" strike="noStrike" cap="none" dirty="0">
                          <a:solidFill>
                            <a:srgbClr val="000000"/>
                          </a:solidFill>
                          <a:effectLst/>
                          <a:latin typeface="Arial"/>
                          <a:ea typeface="Open Sans"/>
                          <a:cs typeface="Arial"/>
                          <a:sym typeface="Open Sans"/>
                        </a:rPr>
                        <a:t>1961 to 2022</a:t>
                      </a:r>
                      <a:endParaRPr sz="1400" b="0" i="0" u="none" strike="noStrike" cap="none" dirty="0">
                        <a:solidFill>
                          <a:srgbClr val="000000"/>
                        </a:solidFill>
                        <a:effectLst/>
                        <a:latin typeface="Arial"/>
                        <a:ea typeface="Open Sans"/>
                        <a:cs typeface="Arial"/>
                        <a:sym typeface="Open Sans"/>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028028">
                <a:tc>
                  <a:txBody>
                    <a:bodyPr/>
                    <a:lstStyle/>
                    <a:p>
                      <a:r>
                        <a:rPr lang="en-SG" sz="1400" b="0" i="0" u="none" strike="noStrike" cap="none" dirty="0">
                          <a:solidFill>
                            <a:srgbClr val="000000"/>
                          </a:solidFill>
                          <a:effectLst/>
                          <a:latin typeface="Arial"/>
                          <a:ea typeface="Arial"/>
                          <a:cs typeface="Arial"/>
                          <a:sym typeface="Arial"/>
                        </a:rPr>
                        <a:t>Electricity_From</a:t>
                      </a:r>
                    </a:p>
                    <a:p>
                      <a:r>
                        <a:rPr lang="en-SG" sz="1400" b="0" i="0" u="none" strike="noStrike" cap="none" dirty="0">
                          <a:solidFill>
                            <a:srgbClr val="000000"/>
                          </a:solidFill>
                          <a:effectLst/>
                          <a:latin typeface="Arial"/>
                          <a:ea typeface="Arial"/>
                          <a:cs typeface="Arial"/>
                          <a:sym typeface="Arial"/>
                        </a:rPr>
                        <a:t>_Renewables_new.csv </a:t>
                      </a:r>
                      <a:endParaRPr dirty="0">
                        <a:solidFill>
                          <a:schemeClr val="dk1"/>
                        </a:solidFill>
                        <a:latin typeface="Poppins Black"/>
                        <a:ea typeface="Poppins Black"/>
                        <a:cs typeface="Poppins Black"/>
                        <a:sym typeface="Poppins Black"/>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90000"/>
                      </a:schemeClr>
                    </a:solidFill>
                  </a:tcPr>
                </a:tc>
                <a:tc>
                  <a:txBody>
                    <a:bodyPr/>
                    <a:lstStyle/>
                    <a:p>
                      <a:pPr marL="0" lvl="0" indent="0" algn="ctr" rtl="0">
                        <a:spcBef>
                          <a:spcPts val="0"/>
                        </a:spcBef>
                        <a:spcAft>
                          <a:spcPts val="0"/>
                        </a:spcAft>
                        <a:buNone/>
                      </a:pPr>
                      <a:r>
                        <a:rPr lang="en-SG" sz="1400" b="0" i="0" u="none" strike="noStrike" cap="none" dirty="0">
                          <a:solidFill>
                            <a:srgbClr val="000000"/>
                          </a:solidFill>
                          <a:effectLst/>
                          <a:latin typeface="Arial"/>
                          <a:ea typeface="Arial"/>
                          <a:cs typeface="Arial"/>
                          <a:sym typeface="Arial"/>
                        </a:rPr>
                        <a:t>Renewable Electricity Generated</a:t>
                      </a:r>
                      <a:r>
                        <a:rPr lang="en-SG" sz="1100" dirty="0">
                          <a:effectLst/>
                        </a:rPr>
                        <a:t> </a:t>
                      </a:r>
                      <a:endParaRPr sz="1100" dirty="0">
                        <a:solidFill>
                          <a:schemeClr val="dk1"/>
                        </a:solidFill>
                        <a:latin typeface="Open Sans"/>
                        <a:ea typeface="Open Sans"/>
                        <a:cs typeface="Open Sans"/>
                        <a:sym typeface="Open Sans"/>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90000"/>
                      </a:schemeClr>
                    </a:solidFill>
                  </a:tcPr>
                </a:tc>
                <a:tc>
                  <a:txBody>
                    <a:bodyPr/>
                    <a:lstStyle/>
                    <a:p>
                      <a:pPr algn="ctr"/>
                      <a:r>
                        <a:rPr lang="en-SG" sz="1400" b="0" i="0" u="none" strike="noStrike" cap="none" dirty="0">
                          <a:solidFill>
                            <a:srgbClr val="000000"/>
                          </a:solidFill>
                          <a:effectLst/>
                          <a:latin typeface="Arial"/>
                          <a:ea typeface="Arial"/>
                          <a:cs typeface="Arial"/>
                          <a:sym typeface="Arial"/>
                        </a:rPr>
                        <a:t>Electricity produced from renewable sources in Kilowatt-hour (kWh)</a:t>
                      </a: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90000"/>
                      </a:schemeClr>
                    </a:solidFill>
                  </a:tcPr>
                </a:tc>
                <a:tc>
                  <a:txBody>
                    <a:bodyPr/>
                    <a:lstStyle/>
                    <a:p>
                      <a:pPr algn="ctr"/>
                      <a:r>
                        <a:rPr lang="en-SG" sz="1400" b="0" i="0" u="none" strike="noStrike" cap="none" dirty="0">
                          <a:solidFill>
                            <a:srgbClr val="000000"/>
                          </a:solidFill>
                          <a:effectLst/>
                          <a:latin typeface="Arial"/>
                          <a:ea typeface="Arial"/>
                          <a:cs typeface="Arial"/>
                          <a:sym typeface="Arial"/>
                        </a:rPr>
                        <a:t>85,000,000 to </a:t>
                      </a:r>
                    </a:p>
                    <a:p>
                      <a:pPr algn="ctr"/>
                      <a:r>
                        <a:rPr lang="en-SG" sz="1400" b="0" i="0" u="none" strike="noStrike" cap="none" dirty="0">
                          <a:solidFill>
                            <a:srgbClr val="000000"/>
                          </a:solidFill>
                          <a:effectLst/>
                          <a:latin typeface="Arial"/>
                          <a:ea typeface="Arial"/>
                          <a:cs typeface="Arial"/>
                          <a:sym typeface="Arial"/>
                        </a:rPr>
                        <a:t>918,000,000 kWh, N.A.</a:t>
                      </a:r>
                      <a:r>
                        <a:rPr lang="en-SG" sz="1100" dirty="0">
                          <a:effectLst/>
                        </a:rPr>
                        <a:t> </a:t>
                      </a:r>
                      <a:endParaRPr sz="1100" dirty="0">
                        <a:solidFill>
                          <a:schemeClr val="dk1"/>
                        </a:solidFill>
                        <a:latin typeface="Open Sans"/>
                        <a:ea typeface="Open Sans"/>
                        <a:cs typeface="Open Sans"/>
                        <a:sym typeface="Open Sans"/>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90000"/>
                      </a:schemeClr>
                    </a:solidFill>
                  </a:tcPr>
                </a:tc>
                <a:tc>
                  <a:txBody>
                    <a:bodyPr/>
                    <a:lstStyle/>
                    <a:p>
                      <a:pPr marL="0" lvl="0" indent="0" algn="ctr" rtl="0">
                        <a:spcBef>
                          <a:spcPts val="0"/>
                        </a:spcBef>
                        <a:spcAft>
                          <a:spcPts val="0"/>
                        </a:spcAft>
                        <a:buNone/>
                      </a:pPr>
                      <a:r>
                        <a:rPr lang="en-SG" sz="1400" b="0" i="0" u="none" strike="noStrike" cap="none" dirty="0">
                          <a:solidFill>
                            <a:srgbClr val="000000"/>
                          </a:solidFill>
                          <a:effectLst/>
                          <a:latin typeface="Arial"/>
                          <a:ea typeface="Arial"/>
                          <a:cs typeface="Arial"/>
                          <a:sym typeface="Arial"/>
                        </a:rPr>
                        <a:t>1960 to 2022</a:t>
                      </a:r>
                      <a:r>
                        <a:rPr lang="en-SG" sz="1100" dirty="0">
                          <a:effectLst/>
                        </a:rPr>
                        <a:t> </a:t>
                      </a:r>
                      <a:endParaRPr sz="1100" dirty="0">
                        <a:solidFill>
                          <a:schemeClr val="dk1"/>
                        </a:solidFill>
                        <a:latin typeface="Open Sans"/>
                        <a:ea typeface="Open Sans"/>
                        <a:cs typeface="Open Sans"/>
                        <a:sym typeface="Open Sans"/>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bg1">
                        <a:lumMod val="90000"/>
                      </a:schemeClr>
                    </a:solidFill>
                  </a:tcPr>
                </a:tc>
                <a:extLst>
                  <a:ext uri="{0D108BD9-81ED-4DB2-BD59-A6C34878D82A}">
                    <a16:rowId xmlns:a16="http://schemas.microsoft.com/office/drawing/2014/main" val="10002"/>
                  </a:ext>
                </a:extLst>
              </a:tr>
              <a:tr h="685352">
                <a:tc>
                  <a:txBody>
                    <a:bodyPr/>
                    <a:lstStyle/>
                    <a:p>
                      <a:r>
                        <a:rPr lang="en-SG" sz="1400" b="0" i="0" u="none" strike="noStrike" cap="none" dirty="0">
                          <a:solidFill>
                            <a:srgbClr val="000000"/>
                          </a:solidFill>
                          <a:effectLst/>
                          <a:latin typeface="Arial"/>
                          <a:ea typeface="Arial"/>
                          <a:cs typeface="Arial"/>
                          <a:sym typeface="Arial"/>
                        </a:rPr>
                        <a:t>Total_Population</a:t>
                      </a:r>
                    </a:p>
                    <a:p>
                      <a:r>
                        <a:rPr lang="en-SG" sz="1400" b="0" i="0" u="none" strike="noStrike" cap="none" dirty="0">
                          <a:solidFill>
                            <a:srgbClr val="000000"/>
                          </a:solidFill>
                          <a:effectLst/>
                          <a:latin typeface="Arial"/>
                          <a:ea typeface="Arial"/>
                          <a:cs typeface="Arial"/>
                          <a:sym typeface="Arial"/>
                        </a:rPr>
                        <a:t>_Column.csv</a:t>
                      </a:r>
                      <a:r>
                        <a:rPr lang="en-SG" dirty="0">
                          <a:effectLst/>
                        </a:rPr>
                        <a:t> </a:t>
                      </a:r>
                      <a:endParaRPr dirty="0">
                        <a:solidFill>
                          <a:schemeClr val="dk1"/>
                        </a:solidFill>
                        <a:latin typeface="Poppins Black"/>
                        <a:ea typeface="Poppins Black"/>
                        <a:cs typeface="Poppins Black"/>
                        <a:sym typeface="Poppins Black"/>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SG" sz="1400" b="0" i="0" u="none" strike="noStrike" cap="none" dirty="0">
                          <a:solidFill>
                            <a:srgbClr val="000000"/>
                          </a:solidFill>
                          <a:effectLst/>
                          <a:latin typeface="Arial"/>
                          <a:ea typeface="Arial"/>
                          <a:cs typeface="Arial"/>
                          <a:sym typeface="Arial"/>
                        </a:rPr>
                        <a:t>Singapore’s Population</a:t>
                      </a:r>
                      <a:endParaRPr sz="1100" dirty="0">
                        <a:solidFill>
                          <a:schemeClr val="dk1"/>
                        </a:solidFill>
                        <a:latin typeface="Open Sans"/>
                        <a:ea typeface="Open Sans"/>
                        <a:cs typeface="Open Sans"/>
                        <a:sym typeface="Open Sans"/>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algn="ctr"/>
                      <a:r>
                        <a:rPr lang="en-SG" sz="1400" b="0" i="0" u="none" strike="noStrike" cap="none" dirty="0">
                          <a:solidFill>
                            <a:srgbClr val="000000"/>
                          </a:solidFill>
                          <a:effectLst/>
                          <a:latin typeface="Arial"/>
                          <a:ea typeface="Arial"/>
                          <a:cs typeface="Arial"/>
                          <a:sym typeface="Arial"/>
                        </a:rPr>
                        <a:t>The number of people residing in Singapore in plain number. </a:t>
                      </a: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SG" sz="1400" b="0" i="0" u="none" strike="noStrike" cap="none" dirty="0">
                          <a:solidFill>
                            <a:srgbClr val="000000"/>
                          </a:solidFill>
                          <a:effectLst/>
                          <a:latin typeface="Arial"/>
                          <a:ea typeface="Arial"/>
                          <a:cs typeface="Arial"/>
                          <a:sym typeface="Arial"/>
                        </a:rPr>
                        <a:t>1,022,100 to 5,637,022 </a:t>
                      </a:r>
                      <a:endParaRPr sz="1100" dirty="0">
                        <a:solidFill>
                          <a:schemeClr val="dk1"/>
                        </a:solidFill>
                        <a:latin typeface="Open Sans"/>
                        <a:ea typeface="Open Sans"/>
                        <a:cs typeface="Open Sans"/>
                        <a:sym typeface="Open Sans"/>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SG" sz="1400" b="0" i="0" u="none" strike="noStrike" cap="none" dirty="0">
                          <a:solidFill>
                            <a:srgbClr val="000000"/>
                          </a:solidFill>
                          <a:effectLst/>
                          <a:latin typeface="Arial"/>
                          <a:ea typeface="Arial"/>
                          <a:cs typeface="Arial"/>
                          <a:sym typeface="Arial"/>
                        </a:rPr>
                        <a:t>1950 to 2022</a:t>
                      </a:r>
                      <a:r>
                        <a:rPr lang="en-SG" sz="1100" dirty="0">
                          <a:effectLst/>
                        </a:rPr>
                        <a:t> </a:t>
                      </a:r>
                      <a:endParaRPr sz="1100" dirty="0">
                        <a:solidFill>
                          <a:schemeClr val="dk1"/>
                        </a:solidFill>
                        <a:latin typeface="Open Sans"/>
                        <a:ea typeface="Open Sans"/>
                        <a:cs typeface="Open Sans"/>
                        <a:sym typeface="Open Sans"/>
                      </a:endParaRPr>
                    </a:p>
                  </a:txBody>
                  <a:tcPr marL="90000" marR="90000"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29326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Data Preparation</a:t>
            </a:r>
            <a:endParaRPr sz="3000" dirty="0"/>
          </a:p>
        </p:txBody>
      </p:sp>
      <p:sp>
        <p:nvSpPr>
          <p:cNvPr id="6" name="TextBox 5">
            <a:extLst>
              <a:ext uri="{FF2B5EF4-FFF2-40B4-BE49-F238E27FC236}">
                <a16:creationId xmlns:a16="http://schemas.microsoft.com/office/drawing/2014/main" id="{D92BF6BF-9CC9-184D-483B-70FE8DCF50AD}"/>
              </a:ext>
            </a:extLst>
          </p:cNvPr>
          <p:cNvSpPr txBox="1"/>
          <p:nvPr/>
        </p:nvSpPr>
        <p:spPr>
          <a:xfrm>
            <a:off x="535364" y="1209125"/>
            <a:ext cx="4403770" cy="3416320"/>
          </a:xfrm>
          <a:prstGeom prst="rect">
            <a:avLst/>
          </a:prstGeom>
          <a:noFill/>
        </p:spPr>
        <p:txBody>
          <a:bodyPr wrap="none" rtlCol="0">
            <a:spAutoFit/>
          </a:bodyPr>
          <a:lstStyle/>
          <a:p>
            <a:r>
              <a:rPr lang="en-US" sz="1800" dirty="0">
                <a:latin typeface="Arial" panose="020B0604020202020204" pitchFamily="34" charset="0"/>
                <a:cs typeface="Arial" panose="020B0604020202020204" pitchFamily="34" charset="0"/>
              </a:rPr>
              <a:t>Performed these 6 steps to each dataset:</a:t>
            </a:r>
          </a:p>
          <a:p>
            <a:endParaRPr lang="en-US" sz="1800" dirty="0">
              <a:latin typeface="Arial" panose="020B0604020202020204" pitchFamily="34" charset="0"/>
              <a:cs typeface="Arial" panose="020B0604020202020204" pitchFamily="34" charset="0"/>
            </a:endParaRPr>
          </a:p>
          <a:p>
            <a:pPr algn="just">
              <a:lnSpc>
                <a:spcPct val="150000"/>
              </a:lnSpc>
            </a:pPr>
            <a:r>
              <a:rPr lang="en-SG" sz="1800" dirty="0">
                <a:effectLst/>
                <a:latin typeface="Arial" panose="020B0604020202020204" pitchFamily="34" charset="0"/>
                <a:ea typeface="Times New Roman" panose="02020603050405020304" pitchFamily="18" charset="0"/>
                <a:cs typeface="Arial" panose="020B0604020202020204" pitchFamily="34" charset="0"/>
              </a:rPr>
              <a:t>1) Handling missing or null values</a:t>
            </a:r>
          </a:p>
          <a:p>
            <a:pPr algn="just">
              <a:lnSpc>
                <a:spcPct val="150000"/>
              </a:lnSpc>
            </a:pPr>
            <a:r>
              <a:rPr lang="en-SG" sz="1800" dirty="0">
                <a:effectLst/>
                <a:latin typeface="Arial" panose="020B0604020202020204" pitchFamily="34" charset="0"/>
                <a:ea typeface="Times New Roman" panose="02020603050405020304" pitchFamily="18" charset="0"/>
                <a:cs typeface="Arial" panose="020B0604020202020204" pitchFamily="34" charset="0"/>
              </a:rPr>
              <a:t>2) Check for stationarity</a:t>
            </a:r>
          </a:p>
          <a:p>
            <a:pPr algn="just">
              <a:lnSpc>
                <a:spcPct val="150000"/>
              </a:lnSpc>
            </a:pPr>
            <a:r>
              <a:rPr lang="en-SG" sz="1800" dirty="0">
                <a:latin typeface="Arial" panose="020B0604020202020204" pitchFamily="34" charset="0"/>
                <a:ea typeface="Times New Roman" panose="02020603050405020304" pitchFamily="18" charset="0"/>
                <a:cs typeface="Arial" panose="020B0604020202020204" pitchFamily="34" charset="0"/>
              </a:rPr>
              <a:t>3) Linearize Trend</a:t>
            </a:r>
            <a:endParaRPr lang="en-SG" sz="18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800" dirty="0">
                <a:latin typeface="Arial" panose="020B0604020202020204" pitchFamily="34" charset="0"/>
                <a:ea typeface="Times New Roman" panose="02020603050405020304" pitchFamily="18" charset="0"/>
                <a:cs typeface="Arial" panose="020B0604020202020204" pitchFamily="34" charset="0"/>
              </a:rPr>
              <a:t>4</a:t>
            </a:r>
            <a:r>
              <a:rPr lang="en-SG" sz="1800" dirty="0">
                <a:effectLst/>
                <a:latin typeface="Arial" panose="020B0604020202020204" pitchFamily="34" charset="0"/>
                <a:ea typeface="Times New Roman" panose="02020603050405020304" pitchFamily="18" charset="0"/>
                <a:cs typeface="Arial" panose="020B0604020202020204" pitchFamily="34" charset="0"/>
              </a:rPr>
              <a:t>) Removing trend</a:t>
            </a:r>
          </a:p>
          <a:p>
            <a:pPr algn="just">
              <a:lnSpc>
                <a:spcPct val="150000"/>
              </a:lnSpc>
            </a:pPr>
            <a:r>
              <a:rPr lang="en-SG" sz="1800" dirty="0">
                <a:latin typeface="Arial" panose="020B0604020202020204" pitchFamily="34" charset="0"/>
                <a:ea typeface="Times New Roman" panose="02020603050405020304" pitchFamily="18" charset="0"/>
                <a:cs typeface="Arial" panose="020B0604020202020204" pitchFamily="34" charset="0"/>
              </a:rPr>
              <a:t>5</a:t>
            </a:r>
            <a:r>
              <a:rPr lang="en-SG" sz="1800" dirty="0">
                <a:effectLst/>
                <a:latin typeface="Arial" panose="020B0604020202020204" pitchFamily="34" charset="0"/>
                <a:ea typeface="Times New Roman" panose="02020603050405020304" pitchFamily="18" charset="0"/>
                <a:cs typeface="Arial" panose="020B0604020202020204" pitchFamily="34" charset="0"/>
              </a:rPr>
              <a:t>) Removing Seasonality</a:t>
            </a:r>
          </a:p>
          <a:p>
            <a:pPr algn="just">
              <a:lnSpc>
                <a:spcPct val="150000"/>
              </a:lnSpc>
            </a:pPr>
            <a:r>
              <a:rPr lang="en-SG" sz="1800" dirty="0">
                <a:latin typeface="Arial" panose="020B0604020202020204" pitchFamily="34" charset="0"/>
                <a:ea typeface="Times New Roman" panose="02020603050405020304" pitchFamily="18" charset="0"/>
                <a:cs typeface="Arial" panose="020B0604020202020204" pitchFamily="34" charset="0"/>
              </a:rPr>
              <a:t>6</a:t>
            </a:r>
            <a:r>
              <a:rPr lang="en-SG" sz="1800" dirty="0">
                <a:effectLst/>
                <a:latin typeface="Arial" panose="020B0604020202020204" pitchFamily="34" charset="0"/>
                <a:ea typeface="Times New Roman" panose="02020603050405020304" pitchFamily="18" charset="0"/>
                <a:cs typeface="Arial" panose="020B0604020202020204" pitchFamily="34" charset="0"/>
              </a:rPr>
              <a:t>) Ensure stationarity </a:t>
            </a:r>
          </a:p>
          <a:p>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158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Dataset</a:t>
            </a:r>
            <a:endParaRPr sz="2500" dirty="0"/>
          </a:p>
        </p:txBody>
      </p:sp>
      <p:sp>
        <p:nvSpPr>
          <p:cNvPr id="6" name="TextBox 5">
            <a:extLst>
              <a:ext uri="{FF2B5EF4-FFF2-40B4-BE49-F238E27FC236}">
                <a16:creationId xmlns:a16="http://schemas.microsoft.com/office/drawing/2014/main" id="{D92BF6BF-9CC9-184D-483B-70FE8DCF50AD}"/>
              </a:ext>
            </a:extLst>
          </p:cNvPr>
          <p:cNvSpPr txBox="1"/>
          <p:nvPr/>
        </p:nvSpPr>
        <p:spPr>
          <a:xfrm>
            <a:off x="496891" y="992989"/>
            <a:ext cx="8058385" cy="741998"/>
          </a:xfrm>
          <a:prstGeom prst="rect">
            <a:avLst/>
          </a:prstGeom>
          <a:noFill/>
        </p:spPr>
        <p:txBody>
          <a:bodyPr wrap="square" rtlCol="0">
            <a:spAutoFit/>
          </a:bodyPr>
          <a:lstStyle/>
          <a:p>
            <a:pPr marL="342900" indent="-342900" algn="just">
              <a:lnSpc>
                <a:spcPct val="150000"/>
              </a:lnSpc>
              <a:buAutoNum type="arabicParenR"/>
            </a:pPr>
            <a:r>
              <a:rPr lang="en-SG" sz="1500" b="1" u="sng" dirty="0">
                <a:effectLst/>
                <a:latin typeface="Arial" panose="020B0604020202020204" pitchFamily="34" charset="0"/>
                <a:ea typeface="Times New Roman" panose="02020603050405020304" pitchFamily="18" charset="0"/>
                <a:cs typeface="Arial" panose="020B0604020202020204" pitchFamily="34" charset="0"/>
              </a:rPr>
              <a:t>Handling Missing </a:t>
            </a:r>
            <a:r>
              <a:rPr lang="en-SG" sz="1500" b="1" u="sng" dirty="0">
                <a:latin typeface="Arial" panose="020B0604020202020204" pitchFamily="34" charset="0"/>
                <a:ea typeface="Times New Roman" panose="02020603050405020304" pitchFamily="18" charset="0"/>
                <a:cs typeface="Arial" panose="020B0604020202020204" pitchFamily="34" charset="0"/>
              </a:rPr>
              <a:t>/ Null Values</a:t>
            </a:r>
          </a:p>
          <a:p>
            <a:pPr algn="just">
              <a:lnSpc>
                <a:spcPct val="150000"/>
              </a:lnSpc>
            </a:pPr>
            <a:r>
              <a:rPr lang="en-SG" sz="1500" dirty="0">
                <a:latin typeface="Arial" panose="020B0604020202020204" pitchFamily="34" charset="0"/>
                <a:ea typeface="Times New Roman" panose="02020603050405020304" pitchFamily="18" charset="0"/>
                <a:cs typeface="Arial" panose="020B0604020202020204" pitchFamily="34" charset="0"/>
              </a:rPr>
              <a:t>       </a:t>
            </a:r>
            <a:r>
              <a:rPr lang="en-SG" sz="1500" dirty="0">
                <a:effectLst/>
                <a:latin typeface="Arial" panose="020B0604020202020204" pitchFamily="34" charset="0"/>
                <a:ea typeface="Times New Roman" panose="02020603050405020304" pitchFamily="18" charset="0"/>
                <a:cs typeface="Arial" panose="020B0604020202020204" pitchFamily="34" charset="0"/>
              </a:rPr>
              <a:t>Discarded 18 Null values, data now ranges from 1971 to 2014.</a:t>
            </a:r>
          </a:p>
        </p:txBody>
      </p:sp>
      <p:pic>
        <p:nvPicPr>
          <p:cNvPr id="8" name="Picture 7" descr="A screenshot of a computer&#10;&#10;Description automatically generated">
            <a:extLst>
              <a:ext uri="{FF2B5EF4-FFF2-40B4-BE49-F238E27FC236}">
                <a16:creationId xmlns:a16="http://schemas.microsoft.com/office/drawing/2014/main" id="{0C75CADF-AF46-939C-0DA6-7B98238A7B30}"/>
              </a:ext>
            </a:extLst>
          </p:cNvPr>
          <p:cNvPicPr>
            <a:picLocks noChangeAspect="1"/>
          </p:cNvPicPr>
          <p:nvPr/>
        </p:nvPicPr>
        <p:blipFill rotWithShape="1">
          <a:blip r:embed="rId2"/>
          <a:srcRect l="25415" t="58708" r="53473" b="22435"/>
          <a:stretch/>
        </p:blipFill>
        <p:spPr>
          <a:xfrm>
            <a:off x="1193961" y="3102629"/>
            <a:ext cx="2547720" cy="147988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D95029D-B582-51B0-F085-A24519FECC27}"/>
              </a:ext>
            </a:extLst>
          </p:cNvPr>
          <p:cNvPicPr>
            <a:picLocks noChangeAspect="1"/>
          </p:cNvPicPr>
          <p:nvPr/>
        </p:nvPicPr>
        <p:blipFill rotWithShape="1">
          <a:blip r:embed="rId2"/>
          <a:srcRect l="25227" t="47863" r="53661" b="44308"/>
          <a:stretch/>
        </p:blipFill>
        <p:spPr>
          <a:xfrm>
            <a:off x="1230746" y="2414409"/>
            <a:ext cx="2474150" cy="596709"/>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4AD7A7B-DFF2-B184-4D26-55B20AAE5EE1}"/>
              </a:ext>
            </a:extLst>
          </p:cNvPr>
          <p:cNvPicPr>
            <a:picLocks noChangeAspect="1"/>
          </p:cNvPicPr>
          <p:nvPr/>
        </p:nvPicPr>
        <p:blipFill rotWithShape="1">
          <a:blip r:embed="rId3"/>
          <a:srcRect l="25618" t="69479" r="54889" b="24431"/>
          <a:stretch/>
        </p:blipFill>
        <p:spPr>
          <a:xfrm>
            <a:off x="5040082" y="2414409"/>
            <a:ext cx="2700131" cy="548528"/>
          </a:xfrm>
          <a:prstGeom prst="rect">
            <a:avLst/>
          </a:prstGeom>
        </p:spPr>
      </p:pic>
      <p:pic>
        <p:nvPicPr>
          <p:cNvPr id="11" name="Picture 10">
            <a:extLst>
              <a:ext uri="{FF2B5EF4-FFF2-40B4-BE49-F238E27FC236}">
                <a16:creationId xmlns:a16="http://schemas.microsoft.com/office/drawing/2014/main" id="{98EBE7F6-89D7-3AC4-E6F5-519ECFC8EB6F}"/>
              </a:ext>
            </a:extLst>
          </p:cNvPr>
          <p:cNvPicPr>
            <a:picLocks noChangeAspect="1"/>
          </p:cNvPicPr>
          <p:nvPr/>
        </p:nvPicPr>
        <p:blipFill rotWithShape="1">
          <a:blip r:embed="rId3"/>
          <a:srcRect l="25418" t="43145" r="52783" b="34961"/>
          <a:stretch/>
        </p:blipFill>
        <p:spPr>
          <a:xfrm>
            <a:off x="5040082" y="3060646"/>
            <a:ext cx="2780423" cy="1540093"/>
          </a:xfrm>
          <a:prstGeom prst="rect">
            <a:avLst/>
          </a:prstGeom>
        </p:spPr>
      </p:pic>
      <p:cxnSp>
        <p:nvCxnSpPr>
          <p:cNvPr id="14" name="Straight Connector 13">
            <a:extLst>
              <a:ext uri="{FF2B5EF4-FFF2-40B4-BE49-F238E27FC236}">
                <a16:creationId xmlns:a16="http://schemas.microsoft.com/office/drawing/2014/main" id="{5AF5DC61-137F-75FD-4224-205E2E065B46}"/>
              </a:ext>
            </a:extLst>
          </p:cNvPr>
          <p:cNvCxnSpPr/>
          <p:nvPr/>
        </p:nvCxnSpPr>
        <p:spPr>
          <a:xfrm>
            <a:off x="4288221" y="1945991"/>
            <a:ext cx="0" cy="2636519"/>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E4D8C0B-6F3E-9323-5190-769F05D98F7E}"/>
              </a:ext>
            </a:extLst>
          </p:cNvPr>
          <p:cNvSpPr txBox="1"/>
          <p:nvPr/>
        </p:nvSpPr>
        <p:spPr>
          <a:xfrm>
            <a:off x="1624481" y="2009533"/>
            <a:ext cx="1686680" cy="307777"/>
          </a:xfrm>
          <a:prstGeom prst="rect">
            <a:avLst/>
          </a:prstGeom>
          <a:noFill/>
        </p:spPr>
        <p:txBody>
          <a:bodyPr wrap="none" rtlCol="0">
            <a:spAutoFit/>
          </a:bodyPr>
          <a:lstStyle/>
          <a:p>
            <a:r>
              <a:rPr lang="en-US" u="sng" dirty="0"/>
              <a:t>Before Preparation</a:t>
            </a:r>
          </a:p>
        </p:txBody>
      </p:sp>
      <p:sp>
        <p:nvSpPr>
          <p:cNvPr id="16" name="TextBox 15">
            <a:extLst>
              <a:ext uri="{FF2B5EF4-FFF2-40B4-BE49-F238E27FC236}">
                <a16:creationId xmlns:a16="http://schemas.microsoft.com/office/drawing/2014/main" id="{19684C9B-E4CB-5ECD-EEB1-6EBCC39B845A}"/>
              </a:ext>
            </a:extLst>
          </p:cNvPr>
          <p:cNvSpPr txBox="1"/>
          <p:nvPr/>
        </p:nvSpPr>
        <p:spPr>
          <a:xfrm>
            <a:off x="5621347" y="2009533"/>
            <a:ext cx="1537600" cy="307777"/>
          </a:xfrm>
          <a:prstGeom prst="rect">
            <a:avLst/>
          </a:prstGeom>
          <a:noFill/>
        </p:spPr>
        <p:txBody>
          <a:bodyPr wrap="none" rtlCol="0">
            <a:spAutoFit/>
          </a:bodyPr>
          <a:lstStyle/>
          <a:p>
            <a:r>
              <a:rPr lang="en-US" u="sng" dirty="0"/>
              <a:t>After Preparation</a:t>
            </a:r>
          </a:p>
        </p:txBody>
      </p:sp>
    </p:spTree>
    <p:extLst>
      <p:ext uri="{BB962C8B-B14F-4D97-AF65-F5344CB8AC3E}">
        <p14:creationId xmlns:p14="http://schemas.microsoft.com/office/powerpoint/2010/main" val="3066200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475871"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Dataset</a:t>
            </a:r>
            <a:endParaRPr sz="2500" dirty="0"/>
          </a:p>
        </p:txBody>
      </p:sp>
      <p:sp>
        <p:nvSpPr>
          <p:cNvPr id="6" name="TextBox 5">
            <a:extLst>
              <a:ext uri="{FF2B5EF4-FFF2-40B4-BE49-F238E27FC236}">
                <a16:creationId xmlns:a16="http://schemas.microsoft.com/office/drawing/2014/main" id="{D92BF6BF-9CC9-184D-483B-70FE8DCF50AD}"/>
              </a:ext>
            </a:extLst>
          </p:cNvPr>
          <p:cNvSpPr txBox="1"/>
          <p:nvPr/>
        </p:nvSpPr>
        <p:spPr>
          <a:xfrm>
            <a:off x="475870" y="871080"/>
            <a:ext cx="4650311" cy="3858236"/>
          </a:xfrm>
          <a:prstGeom prst="rect">
            <a:avLst/>
          </a:prstGeom>
          <a:noFill/>
        </p:spPr>
        <p:txBody>
          <a:bodyPr wrap="square" rtlCol="0">
            <a:spAutoFit/>
          </a:bodyPr>
          <a:lstStyle/>
          <a:p>
            <a:pPr marL="342900" indent="-342900" algn="just">
              <a:lnSpc>
                <a:spcPct val="150000"/>
              </a:lnSpc>
              <a:buAutoNum type="arabicParenR" startAt="2"/>
            </a:pPr>
            <a:r>
              <a:rPr lang="en-SG" sz="1500" b="1" u="sng" dirty="0">
                <a:latin typeface="Arial" panose="020B0604020202020204" pitchFamily="34" charset="0"/>
                <a:ea typeface="Times New Roman" panose="02020603050405020304" pitchFamily="18" charset="0"/>
                <a:cs typeface="Arial" panose="020B0604020202020204" pitchFamily="34" charset="0"/>
              </a:rPr>
              <a:t>Check for Stationarity</a:t>
            </a:r>
            <a:endParaRPr lang="en-SG" sz="1500" dirty="0">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Augmented Dickey Fuller Test (ADF) </a:t>
            </a:r>
          </a:p>
          <a:p>
            <a:pPr algn="just">
              <a:lnSpc>
                <a:spcPct val="150000"/>
              </a:lnSpc>
            </a:pPr>
            <a:r>
              <a:rPr lang="en-SG" sz="1500" dirty="0">
                <a:latin typeface="Arial" panose="020B0604020202020204" pitchFamily="34" charset="0"/>
                <a:ea typeface="Times New Roman" panose="02020603050405020304" pitchFamily="18" charset="0"/>
                <a:cs typeface="Arial" panose="020B0604020202020204" pitchFamily="34" charset="0"/>
              </a:rPr>
              <a:t>- Null hypothesis (H0): Data is non-stationary </a:t>
            </a:r>
          </a:p>
          <a:p>
            <a:pPr algn="just">
              <a:lnSpc>
                <a:spcPct val="150000"/>
              </a:lnSpc>
            </a:pPr>
            <a:r>
              <a:rPr lang="en-SG" sz="1500" dirty="0">
                <a:latin typeface="Arial" panose="020B0604020202020204" pitchFamily="34" charset="0"/>
                <a:ea typeface="Times New Roman" panose="02020603050405020304" pitchFamily="18" charset="0"/>
                <a:cs typeface="Arial" panose="020B0604020202020204" pitchFamily="34" charset="0"/>
              </a:rPr>
              <a:t>- Reject H0 only if p-value is &lt;= 0.05</a:t>
            </a:r>
          </a:p>
          <a:p>
            <a:pPr marL="285750" indent="-285750" algn="just">
              <a:lnSpc>
                <a:spcPct val="150000"/>
              </a:lnSpc>
              <a:buFont typeface="Arial" panose="020B0604020202020204" pitchFamily="34" charset="0"/>
              <a:buChar char="•"/>
            </a:pPr>
            <a:endParaRPr lang="en-SG" sz="1500" dirty="0">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Dataset’s Original p-value is 1.00 (2dp) which is more than 0.05</a:t>
            </a:r>
          </a:p>
          <a:p>
            <a:pPr marL="285750" indent="-285750" algn="just">
              <a:lnSpc>
                <a:spcPct val="150000"/>
              </a:lnSpc>
              <a:buFont typeface="Arial" panose="020B0604020202020204" pitchFamily="34" charset="0"/>
              <a:buChar char="•"/>
            </a:pPr>
            <a:endParaRPr lang="en-SG" sz="1500" dirty="0">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Test Statistics value is &gt; critical values</a:t>
            </a:r>
          </a:p>
          <a:p>
            <a:pPr algn="just">
              <a:lnSpc>
                <a:spcPct val="150000"/>
              </a:lnSpc>
            </a:pPr>
            <a:endParaRPr lang="en-SG" sz="1500" dirty="0">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dirty="0">
                <a:latin typeface="Arial" panose="020B0604020202020204" pitchFamily="34" charset="0"/>
                <a:ea typeface="Times New Roman" panose="02020603050405020304" pitchFamily="18" charset="0"/>
                <a:cs typeface="Arial" panose="020B0604020202020204" pitchFamily="34" charset="0"/>
              </a:rPr>
              <a:t>Hence, Not stationary.</a:t>
            </a:r>
          </a:p>
        </p:txBody>
      </p:sp>
      <p:pic>
        <p:nvPicPr>
          <p:cNvPr id="12" name="Picture 11" descr="A screen shot of a computer&#10;&#10;Description automatically generated">
            <a:extLst>
              <a:ext uri="{FF2B5EF4-FFF2-40B4-BE49-F238E27FC236}">
                <a16:creationId xmlns:a16="http://schemas.microsoft.com/office/drawing/2014/main" id="{F6564C20-B83B-6B25-E28D-D0B88CFADD92}"/>
              </a:ext>
            </a:extLst>
          </p:cNvPr>
          <p:cNvPicPr>
            <a:picLocks noChangeAspect="1"/>
          </p:cNvPicPr>
          <p:nvPr/>
        </p:nvPicPr>
        <p:blipFill rotWithShape="1">
          <a:blip r:embed="rId2"/>
          <a:srcRect l="25562" t="26795" r="37234" b="10695"/>
          <a:stretch/>
        </p:blipFill>
        <p:spPr>
          <a:xfrm>
            <a:off x="5304156" y="899901"/>
            <a:ext cx="3596302" cy="3929605"/>
          </a:xfrm>
          <a:prstGeom prst="rect">
            <a:avLst/>
          </a:prstGeom>
        </p:spPr>
      </p:pic>
      <p:sp>
        <p:nvSpPr>
          <p:cNvPr id="2" name="Rectangle 1">
            <a:extLst>
              <a:ext uri="{FF2B5EF4-FFF2-40B4-BE49-F238E27FC236}">
                <a16:creationId xmlns:a16="http://schemas.microsoft.com/office/drawing/2014/main" id="{B2C2676E-F5F3-00FD-FA8B-FD90FF39D1B9}"/>
              </a:ext>
            </a:extLst>
          </p:cNvPr>
          <p:cNvSpPr/>
          <p:nvPr/>
        </p:nvSpPr>
        <p:spPr>
          <a:xfrm>
            <a:off x="5304156" y="3888827"/>
            <a:ext cx="2200230" cy="809297"/>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01589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Dataset</a:t>
            </a:r>
            <a:endParaRPr sz="2500" dirty="0"/>
          </a:p>
        </p:txBody>
      </p:sp>
      <p:sp>
        <p:nvSpPr>
          <p:cNvPr id="6" name="TextBox 5">
            <a:extLst>
              <a:ext uri="{FF2B5EF4-FFF2-40B4-BE49-F238E27FC236}">
                <a16:creationId xmlns:a16="http://schemas.microsoft.com/office/drawing/2014/main" id="{D92BF6BF-9CC9-184D-483B-70FE8DCF50AD}"/>
              </a:ext>
            </a:extLst>
          </p:cNvPr>
          <p:cNvSpPr txBox="1"/>
          <p:nvPr/>
        </p:nvSpPr>
        <p:spPr>
          <a:xfrm>
            <a:off x="535364" y="1203196"/>
            <a:ext cx="7578622" cy="1088247"/>
          </a:xfrm>
          <a:prstGeom prst="rect">
            <a:avLst/>
          </a:prstGeom>
          <a:noFill/>
        </p:spPr>
        <p:txBody>
          <a:bodyPr wrap="square" rtlCol="0">
            <a:spAutoFit/>
          </a:bodyPr>
          <a:lstStyle/>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3)  </a:t>
            </a:r>
            <a:r>
              <a:rPr lang="en-SG" sz="1500" b="1" u="sng" dirty="0">
                <a:latin typeface="Arial" panose="020B0604020202020204" pitchFamily="34" charset="0"/>
                <a:ea typeface="Times New Roman" panose="02020603050405020304" pitchFamily="18" charset="0"/>
                <a:cs typeface="Arial" panose="020B0604020202020204" pitchFamily="34" charset="0"/>
              </a:rPr>
              <a:t>Linearize Trend</a:t>
            </a:r>
          </a:p>
          <a:p>
            <a:pPr marL="285750" indent="-285750" algn="just">
              <a:lnSpc>
                <a:spcPct val="150000"/>
              </a:lnSpc>
              <a:buFont typeface="Arial" panose="020B0604020202020204" pitchFamily="34" charset="0"/>
              <a:buChar char="•"/>
            </a:pPr>
            <a:r>
              <a:rPr lang="en-SG" sz="1500" dirty="0">
                <a:effectLst/>
                <a:latin typeface="Arial" panose="020B0604020202020204" pitchFamily="34" charset="0"/>
                <a:ea typeface="Times New Roman" panose="02020603050405020304" pitchFamily="18" charset="0"/>
                <a:cs typeface="Arial" panose="020B0604020202020204" pitchFamily="34" charset="0"/>
              </a:rPr>
              <a:t>Log transformed the dataset values to linearize the trend and decrease dataset value for easier interpretation</a:t>
            </a:r>
          </a:p>
        </p:txBody>
      </p:sp>
      <p:sp>
        <p:nvSpPr>
          <p:cNvPr id="14" name="TextBox 13">
            <a:extLst>
              <a:ext uri="{FF2B5EF4-FFF2-40B4-BE49-F238E27FC236}">
                <a16:creationId xmlns:a16="http://schemas.microsoft.com/office/drawing/2014/main" id="{F5CDFC6A-3933-1D79-DDAA-F31E0BC690A0}"/>
              </a:ext>
            </a:extLst>
          </p:cNvPr>
          <p:cNvSpPr txBox="1"/>
          <p:nvPr/>
        </p:nvSpPr>
        <p:spPr>
          <a:xfrm>
            <a:off x="535364" y="2483621"/>
            <a:ext cx="2980303" cy="954107"/>
          </a:xfrm>
          <a:prstGeom prst="rect">
            <a:avLst/>
          </a:prstGeom>
          <a:noFill/>
        </p:spPr>
        <p:txBody>
          <a:bodyPr wrap="none" rtlCol="0">
            <a:spAutoFit/>
          </a:bodyPr>
          <a:lstStyle/>
          <a:p>
            <a:pPr algn="just">
              <a:lnSpc>
                <a:spcPct val="150000"/>
              </a:lnSpc>
            </a:pPr>
            <a:r>
              <a:rPr lang="en-SG" sz="1400" b="1" dirty="0">
                <a:latin typeface="Arial" panose="020B0604020202020204" pitchFamily="34" charset="0"/>
                <a:ea typeface="Times New Roman" panose="02020603050405020304" pitchFamily="18" charset="0"/>
                <a:cs typeface="Arial" panose="020B0604020202020204" pitchFamily="34" charset="0"/>
              </a:rPr>
              <a:t>4</a:t>
            </a:r>
            <a:r>
              <a:rPr lang="en-SG" sz="1400" b="1" dirty="0">
                <a:effectLst/>
                <a:latin typeface="Arial" panose="020B0604020202020204" pitchFamily="34" charset="0"/>
                <a:ea typeface="Times New Roman" panose="02020603050405020304" pitchFamily="18" charset="0"/>
                <a:cs typeface="Arial" panose="020B0604020202020204" pitchFamily="34" charset="0"/>
              </a:rPr>
              <a:t>) </a:t>
            </a:r>
            <a:r>
              <a:rPr lang="en-SG" sz="1400" b="1" u="sng" dirty="0">
                <a:effectLst/>
                <a:latin typeface="Arial" panose="020B0604020202020204" pitchFamily="34" charset="0"/>
                <a:ea typeface="Times New Roman" panose="02020603050405020304" pitchFamily="18" charset="0"/>
                <a:cs typeface="Arial" panose="020B0604020202020204" pitchFamily="34" charset="0"/>
              </a:rPr>
              <a:t>Removing Trend</a:t>
            </a:r>
          </a:p>
          <a:p>
            <a:pPr marL="285750" indent="-285750" algn="just">
              <a:lnSpc>
                <a:spcPct val="150000"/>
              </a:lnSpc>
              <a:buFont typeface="Arial" panose="020B0604020202020204" pitchFamily="34" charset="0"/>
              <a:buChar char="•"/>
            </a:pPr>
            <a:r>
              <a:rPr lang="en-SG" sz="1400" dirty="0">
                <a:latin typeface="Arial" panose="020B0604020202020204" pitchFamily="34" charset="0"/>
                <a:ea typeface="Times New Roman" panose="02020603050405020304" pitchFamily="18" charset="0"/>
                <a:cs typeface="Arial" panose="020B0604020202020204" pitchFamily="34" charset="0"/>
              </a:rPr>
              <a:t>A slight upward trend is present</a:t>
            </a:r>
          </a:p>
          <a:p>
            <a:endParaRPr lang="en-US" dirty="0"/>
          </a:p>
        </p:txBody>
      </p:sp>
      <p:pic>
        <p:nvPicPr>
          <p:cNvPr id="15" name="Picture 14" descr="A screenshot of a computer&#10;&#10;Description automatically generated">
            <a:extLst>
              <a:ext uri="{FF2B5EF4-FFF2-40B4-BE49-F238E27FC236}">
                <a16:creationId xmlns:a16="http://schemas.microsoft.com/office/drawing/2014/main" id="{4EB2DAD6-CE6B-DA29-8D49-F6662CB2C188}"/>
              </a:ext>
            </a:extLst>
          </p:cNvPr>
          <p:cNvPicPr>
            <a:picLocks noChangeAspect="1"/>
          </p:cNvPicPr>
          <p:nvPr/>
        </p:nvPicPr>
        <p:blipFill rotWithShape="1">
          <a:blip r:embed="rId2"/>
          <a:srcRect l="25727" t="34517" r="30325" b="16553"/>
          <a:stretch/>
        </p:blipFill>
        <p:spPr>
          <a:xfrm>
            <a:off x="5465378" y="2377495"/>
            <a:ext cx="3373075" cy="2442261"/>
          </a:xfrm>
          <a:prstGeom prst="rect">
            <a:avLst/>
          </a:prstGeom>
        </p:spPr>
      </p:pic>
    </p:spTree>
    <p:extLst>
      <p:ext uri="{BB962C8B-B14F-4D97-AF65-F5344CB8AC3E}">
        <p14:creationId xmlns:p14="http://schemas.microsoft.com/office/powerpoint/2010/main" val="11746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A2FEE504-F3E9-1949-F3E2-2A64454A856E}"/>
              </a:ext>
            </a:extLst>
          </p:cNvPr>
          <p:cNvGraphicFramePr>
            <a:graphicFrameLocks noGrp="1"/>
          </p:cNvGraphicFramePr>
          <p:nvPr>
            <p:extLst>
              <p:ext uri="{D42A27DB-BD31-4B8C-83A1-F6EECF244321}">
                <p14:modId xmlns:p14="http://schemas.microsoft.com/office/powerpoint/2010/main" val="3046190786"/>
              </p:ext>
            </p:extLst>
          </p:nvPr>
        </p:nvGraphicFramePr>
        <p:xfrm>
          <a:off x="535364" y="1610194"/>
          <a:ext cx="8041078" cy="3319762"/>
        </p:xfrm>
        <a:graphic>
          <a:graphicData uri="http://schemas.openxmlformats.org/drawingml/2006/table">
            <a:tbl>
              <a:tblPr firstRow="1" bandRow="1">
                <a:tableStyleId>{A9F7ACCA-F5BD-4163-8B55-82B7CA9AA269}</a:tableStyleId>
              </a:tblPr>
              <a:tblGrid>
                <a:gridCol w="4020539">
                  <a:extLst>
                    <a:ext uri="{9D8B030D-6E8A-4147-A177-3AD203B41FA5}">
                      <a16:colId xmlns:a16="http://schemas.microsoft.com/office/drawing/2014/main" val="1089973437"/>
                    </a:ext>
                  </a:extLst>
                </a:gridCol>
                <a:gridCol w="4020539">
                  <a:extLst>
                    <a:ext uri="{9D8B030D-6E8A-4147-A177-3AD203B41FA5}">
                      <a16:colId xmlns:a16="http://schemas.microsoft.com/office/drawing/2014/main" val="2042518124"/>
                    </a:ext>
                  </a:extLst>
                </a:gridCol>
              </a:tblGrid>
              <a:tr h="3319762">
                <a:tc>
                  <a:txBody>
                    <a:bodyPr/>
                    <a:lstStyle/>
                    <a:p>
                      <a:pPr algn="ctr"/>
                      <a:r>
                        <a:rPr lang="en-US" b="1" dirty="0"/>
                        <a:t>After 1</a:t>
                      </a:r>
                      <a:r>
                        <a:rPr lang="en-US" b="1" baseline="30000" dirty="0"/>
                        <a:t>st</a:t>
                      </a:r>
                      <a:r>
                        <a:rPr lang="en-US" b="1" dirty="0"/>
                        <a:t> order of differencing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dirty="0"/>
                        <a:t>After 2</a:t>
                      </a:r>
                      <a:r>
                        <a:rPr lang="en-US" b="1" baseline="30000" dirty="0"/>
                        <a:t>nd</a:t>
                      </a:r>
                      <a:r>
                        <a:rPr lang="en-US" b="1" dirty="0"/>
                        <a:t> order of differencing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26415"/>
                  </a:ext>
                </a:extLst>
              </a:tr>
            </a:tbl>
          </a:graphicData>
        </a:graphic>
      </p:graphicFrame>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Dataset</a:t>
            </a:r>
            <a:endParaRPr sz="2500" dirty="0"/>
          </a:p>
        </p:txBody>
      </p:sp>
      <p:sp>
        <p:nvSpPr>
          <p:cNvPr id="6" name="TextBox 5">
            <a:extLst>
              <a:ext uri="{FF2B5EF4-FFF2-40B4-BE49-F238E27FC236}">
                <a16:creationId xmlns:a16="http://schemas.microsoft.com/office/drawing/2014/main" id="{D92BF6BF-9CC9-184D-483B-70FE8DCF50AD}"/>
              </a:ext>
            </a:extLst>
          </p:cNvPr>
          <p:cNvSpPr txBox="1"/>
          <p:nvPr/>
        </p:nvSpPr>
        <p:spPr>
          <a:xfrm>
            <a:off x="496891" y="782782"/>
            <a:ext cx="8520985" cy="741998"/>
          </a:xfrm>
          <a:prstGeom prst="rect">
            <a:avLst/>
          </a:prstGeom>
          <a:noFill/>
        </p:spPr>
        <p:txBody>
          <a:bodyPr wrap="square" rtlCol="0">
            <a:spAutoFit/>
          </a:bodyPr>
          <a:lstStyle/>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4</a:t>
            </a:r>
            <a:r>
              <a:rPr lang="en-SG" sz="1500" b="1" dirty="0">
                <a:effectLst/>
                <a:latin typeface="Arial" panose="020B0604020202020204" pitchFamily="34" charset="0"/>
                <a:ea typeface="Times New Roman" panose="02020603050405020304" pitchFamily="18" charset="0"/>
                <a:cs typeface="Arial" panose="020B0604020202020204" pitchFamily="34" charset="0"/>
              </a:rPr>
              <a:t>)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Removing Trend (cont’d)</a:t>
            </a: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Performed differencing twice (2) to de-trend the dataset</a:t>
            </a:r>
          </a:p>
        </p:txBody>
      </p:sp>
      <p:pic>
        <p:nvPicPr>
          <p:cNvPr id="8" name="Picture 7" descr="A screenshot of a computer&#10;&#10;Description automatically generated">
            <a:extLst>
              <a:ext uri="{FF2B5EF4-FFF2-40B4-BE49-F238E27FC236}">
                <a16:creationId xmlns:a16="http://schemas.microsoft.com/office/drawing/2014/main" id="{8BE418F4-404C-AE2D-5B7C-1425F31E919E}"/>
              </a:ext>
            </a:extLst>
          </p:cNvPr>
          <p:cNvPicPr>
            <a:picLocks noChangeAspect="1"/>
          </p:cNvPicPr>
          <p:nvPr/>
        </p:nvPicPr>
        <p:blipFill rotWithShape="1">
          <a:blip r:embed="rId2"/>
          <a:srcRect l="25997" t="29942" r="34111" b="10831"/>
          <a:stretch/>
        </p:blipFill>
        <p:spPr>
          <a:xfrm>
            <a:off x="5178496" y="1929541"/>
            <a:ext cx="3060868" cy="295539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67B90FD-D5C9-1C19-1070-77E4991B6A33}"/>
              </a:ext>
            </a:extLst>
          </p:cNvPr>
          <p:cNvPicPr>
            <a:picLocks noChangeAspect="1"/>
          </p:cNvPicPr>
          <p:nvPr/>
        </p:nvPicPr>
        <p:blipFill rotWithShape="1">
          <a:blip r:embed="rId3"/>
          <a:srcRect l="25861" t="28306" r="35907" b="10822"/>
          <a:stretch/>
        </p:blipFill>
        <p:spPr>
          <a:xfrm>
            <a:off x="1079309" y="1925670"/>
            <a:ext cx="2854154" cy="2955393"/>
          </a:xfrm>
          <a:prstGeom prst="rect">
            <a:avLst/>
          </a:prstGeom>
        </p:spPr>
      </p:pic>
      <p:cxnSp>
        <p:nvCxnSpPr>
          <p:cNvPr id="17" name="Straight Connector 16">
            <a:extLst>
              <a:ext uri="{FF2B5EF4-FFF2-40B4-BE49-F238E27FC236}">
                <a16:creationId xmlns:a16="http://schemas.microsoft.com/office/drawing/2014/main" id="{2B0436FF-9E33-09C7-476C-C481ED59A993}"/>
              </a:ext>
            </a:extLst>
          </p:cNvPr>
          <p:cNvCxnSpPr/>
          <p:nvPr/>
        </p:nvCxnSpPr>
        <p:spPr>
          <a:xfrm>
            <a:off x="4477407" y="1723697"/>
            <a:ext cx="0" cy="316790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5415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5" name="Google Shape;275;p29"/>
          <p:cNvSpPr txBox="1">
            <a:spLocks noGrp="1"/>
          </p:cNvSpPr>
          <p:nvPr>
            <p:ph type="title"/>
          </p:nvPr>
        </p:nvSpPr>
        <p:spPr>
          <a:xfrm>
            <a:off x="720000" y="540000"/>
            <a:ext cx="7704000" cy="648000"/>
          </a:xfrm>
          <a:prstGeom prst="rect">
            <a:avLst/>
          </a:prstGeom>
        </p:spPr>
        <p:txBody>
          <a:bodyPr spcFirstLastPara="1" wrap="square" lIns="90000" tIns="91425" rIns="90000" bIns="91425" anchor="t" anchorCtr="0">
            <a:noAutofit/>
          </a:bodyPr>
          <a:lstStyle/>
          <a:p>
            <a:pPr marL="0" lvl="0" indent="0" algn="l" rtl="0">
              <a:spcBef>
                <a:spcPts val="0"/>
              </a:spcBef>
              <a:spcAft>
                <a:spcPts val="0"/>
              </a:spcAft>
              <a:buNone/>
            </a:pPr>
            <a:r>
              <a:rPr lang="en" dirty="0"/>
              <a:t>Table Of Contents</a:t>
            </a:r>
            <a:endParaRPr dirty="0"/>
          </a:p>
        </p:txBody>
      </p:sp>
      <p:graphicFrame>
        <p:nvGraphicFramePr>
          <p:cNvPr id="276" name="Google Shape;276;p29"/>
          <p:cNvGraphicFramePr/>
          <p:nvPr>
            <p:extLst>
              <p:ext uri="{D42A27DB-BD31-4B8C-83A1-F6EECF244321}">
                <p14:modId xmlns:p14="http://schemas.microsoft.com/office/powerpoint/2010/main" val="3277530395"/>
              </p:ext>
            </p:extLst>
          </p:nvPr>
        </p:nvGraphicFramePr>
        <p:xfrm>
          <a:off x="665756" y="1345674"/>
          <a:ext cx="7704000" cy="2880150"/>
        </p:xfrm>
        <a:graphic>
          <a:graphicData uri="http://schemas.openxmlformats.org/drawingml/2006/table">
            <a:tbl>
              <a:tblPr>
                <a:noFill/>
                <a:tableStyleId>{A9F7ACCA-F5BD-4163-8B55-82B7CA9AA269}</a:tableStyleId>
              </a:tblPr>
              <a:tblGrid>
                <a:gridCol w="419125">
                  <a:extLst>
                    <a:ext uri="{9D8B030D-6E8A-4147-A177-3AD203B41FA5}">
                      <a16:colId xmlns:a16="http://schemas.microsoft.com/office/drawing/2014/main" val="20000"/>
                    </a:ext>
                  </a:extLst>
                </a:gridCol>
                <a:gridCol w="7284875">
                  <a:extLst>
                    <a:ext uri="{9D8B030D-6E8A-4147-A177-3AD203B41FA5}">
                      <a16:colId xmlns:a16="http://schemas.microsoft.com/office/drawing/2014/main" val="20001"/>
                    </a:ext>
                  </a:extLst>
                </a:gridCol>
              </a:tblGrid>
              <a:tr h="327600">
                <a:tc>
                  <a:txBody>
                    <a:bodyPr/>
                    <a:lstStyle/>
                    <a:p>
                      <a:pPr marL="0" lvl="0" indent="0" algn="ctr" rtl="0">
                        <a:spcBef>
                          <a:spcPts val="0"/>
                        </a:spcBef>
                        <a:spcAft>
                          <a:spcPts val="0"/>
                        </a:spcAft>
                        <a:buNone/>
                      </a:pPr>
                      <a:r>
                        <a:rPr lang="en-US" sz="1500" b="1" u="sng" dirty="0">
                          <a:solidFill>
                            <a:schemeClr val="dk1"/>
                          </a:solidFill>
                          <a:latin typeface="Open Sans"/>
                          <a:ea typeface="Open Sans"/>
                          <a:cs typeface="Open Sans"/>
                          <a:sym typeface="Open Sans"/>
                        </a:rPr>
                        <a:t>1</a:t>
                      </a:r>
                      <a:endParaRPr sz="1500" b="1" u="sng"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r>
                        <a:rPr lang="en" sz="1500" b="1" dirty="0">
                          <a:solidFill>
                            <a:schemeClr val="dk1"/>
                          </a:solidFill>
                          <a:latin typeface="Open Sans"/>
                          <a:ea typeface="Open Sans"/>
                          <a:cs typeface="Open Sans"/>
                          <a:sym typeface="Open Sans"/>
                        </a:rPr>
                        <a:t>Introduction</a:t>
                      </a:r>
                      <a:endParaRPr sz="1500" b="1"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27600">
                <a:tc>
                  <a:txBody>
                    <a:bodyPr/>
                    <a:lstStyle/>
                    <a:p>
                      <a:pPr marL="0" lvl="0" indent="0" algn="ctr" rtl="0">
                        <a:spcBef>
                          <a:spcPts val="0"/>
                        </a:spcBef>
                        <a:spcAft>
                          <a:spcPts val="0"/>
                        </a:spcAft>
                        <a:buNone/>
                      </a:pPr>
                      <a:r>
                        <a:rPr lang="en-US" sz="1500" b="1" u="sng" dirty="0">
                          <a:solidFill>
                            <a:schemeClr val="dk1"/>
                          </a:solidFill>
                          <a:latin typeface="Open Sans"/>
                          <a:ea typeface="Open Sans"/>
                          <a:cs typeface="Open Sans"/>
                          <a:sym typeface="Open Sans"/>
                        </a:rPr>
                        <a:t>2</a:t>
                      </a:r>
                      <a:endParaRPr sz="1500" b="1" u="sng"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marR="0" lvl="0" indent="0" algn="l" rtl="0">
                        <a:lnSpc>
                          <a:spcPct val="100000"/>
                        </a:lnSpc>
                        <a:spcBef>
                          <a:spcPts val="0"/>
                        </a:spcBef>
                        <a:spcAft>
                          <a:spcPts val="1600"/>
                        </a:spcAft>
                        <a:buNone/>
                      </a:pPr>
                      <a:r>
                        <a:rPr lang="en" sz="1500" b="1" dirty="0">
                          <a:solidFill>
                            <a:schemeClr val="dk1"/>
                          </a:solidFill>
                          <a:latin typeface="Open Sans"/>
                          <a:ea typeface="Open Sans"/>
                          <a:cs typeface="Open Sans"/>
                          <a:sym typeface="Open Sans"/>
                        </a:rPr>
                        <a:t>Business Problem &amp; Business Analytics Problem</a:t>
                      </a:r>
                      <a:endParaRPr sz="1500" b="1"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27600">
                <a:tc>
                  <a:txBody>
                    <a:bodyPr/>
                    <a:lstStyle/>
                    <a:p>
                      <a:pPr marL="0" lvl="0" indent="0" algn="ctr" rtl="0">
                        <a:spcBef>
                          <a:spcPts val="0"/>
                        </a:spcBef>
                        <a:spcAft>
                          <a:spcPts val="0"/>
                        </a:spcAft>
                        <a:buNone/>
                      </a:pPr>
                      <a:r>
                        <a:rPr lang="en-US" sz="1500" b="1" u="sng" dirty="0">
                          <a:solidFill>
                            <a:schemeClr val="dk1"/>
                          </a:solidFill>
                          <a:latin typeface="Open Sans"/>
                          <a:ea typeface="Open Sans"/>
                          <a:cs typeface="Open Sans"/>
                          <a:sym typeface="Open Sans"/>
                        </a:rPr>
                        <a:t>3</a:t>
                      </a:r>
                      <a:endParaRPr sz="1500" b="1" u="sng"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r>
                        <a:rPr lang="en" sz="1500" b="1" dirty="0">
                          <a:solidFill>
                            <a:schemeClr val="dk1"/>
                          </a:solidFill>
                          <a:latin typeface="Open Sans"/>
                          <a:ea typeface="Open Sans"/>
                          <a:cs typeface="Open Sans"/>
                          <a:sym typeface="Open Sans"/>
                        </a:rPr>
                        <a:t>Related Works</a:t>
                      </a:r>
                      <a:endParaRPr sz="1500" b="1"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27600">
                <a:tc>
                  <a:txBody>
                    <a:bodyPr/>
                    <a:lstStyle/>
                    <a:p>
                      <a:pPr marL="0" lvl="0" indent="0" algn="ctr" rtl="0">
                        <a:spcBef>
                          <a:spcPts val="0"/>
                        </a:spcBef>
                        <a:spcAft>
                          <a:spcPts val="0"/>
                        </a:spcAft>
                        <a:buNone/>
                      </a:pPr>
                      <a:r>
                        <a:rPr lang="en-US" sz="1500" b="1" u="sng" dirty="0">
                          <a:solidFill>
                            <a:schemeClr val="dk1"/>
                          </a:solidFill>
                          <a:latin typeface="Open Sans"/>
                          <a:ea typeface="Open Sans"/>
                          <a:cs typeface="Open Sans"/>
                          <a:sym typeface="Open Sans"/>
                        </a:rPr>
                        <a:t>4</a:t>
                      </a:r>
                      <a:endParaRPr sz="1500" b="1" u="sng"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r>
                        <a:rPr lang="en" sz="1500" b="1" dirty="0">
                          <a:solidFill>
                            <a:schemeClr val="dk1"/>
                          </a:solidFill>
                          <a:latin typeface="Open Sans"/>
                          <a:ea typeface="Open Sans"/>
                          <a:cs typeface="Open Sans"/>
                          <a:sym typeface="Open Sans"/>
                        </a:rPr>
                        <a:t>Data Understanding &amp; Data Preparation</a:t>
                      </a:r>
                      <a:endParaRPr sz="1500" b="1"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27600">
                <a:tc>
                  <a:txBody>
                    <a:bodyPr/>
                    <a:lstStyle/>
                    <a:p>
                      <a:pPr marL="0" lvl="0" indent="0" algn="ctr" rtl="0">
                        <a:spcBef>
                          <a:spcPts val="0"/>
                        </a:spcBef>
                        <a:spcAft>
                          <a:spcPts val="0"/>
                        </a:spcAft>
                        <a:buNone/>
                      </a:pPr>
                      <a:r>
                        <a:rPr lang="en-US" sz="1500" b="1" u="sng" dirty="0">
                          <a:solidFill>
                            <a:schemeClr val="dk1"/>
                          </a:solidFill>
                          <a:latin typeface="Open Sans"/>
                          <a:ea typeface="Open Sans"/>
                          <a:cs typeface="Open Sans"/>
                          <a:sym typeface="Open Sans"/>
                        </a:rPr>
                        <a:t>5</a:t>
                      </a:r>
                      <a:endParaRPr sz="1500" b="1" u="sng"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l" rtl="0">
                        <a:spcBef>
                          <a:spcPts val="0"/>
                        </a:spcBef>
                        <a:spcAft>
                          <a:spcPts val="0"/>
                        </a:spcAft>
                        <a:buNone/>
                      </a:pPr>
                      <a:r>
                        <a:rPr lang="en" sz="1500" b="1" dirty="0">
                          <a:solidFill>
                            <a:schemeClr val="dk1"/>
                          </a:solidFill>
                          <a:latin typeface="Open Sans"/>
                          <a:ea typeface="Open Sans"/>
                          <a:cs typeface="Open Sans"/>
                          <a:sym typeface="Open Sans"/>
                        </a:rPr>
                        <a:t>Models Used &amp; Evaluation</a:t>
                      </a:r>
                      <a:endParaRPr sz="1500" b="1"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27600">
                <a:tc>
                  <a:txBody>
                    <a:bodyPr/>
                    <a:lstStyle/>
                    <a:p>
                      <a:pPr marL="0" lvl="0" indent="0" algn="ctr" rtl="0">
                        <a:spcBef>
                          <a:spcPts val="0"/>
                        </a:spcBef>
                        <a:spcAft>
                          <a:spcPts val="0"/>
                        </a:spcAft>
                        <a:buNone/>
                      </a:pPr>
                      <a:r>
                        <a:rPr lang="en-US" sz="1500" b="1" u="sng" dirty="0">
                          <a:solidFill>
                            <a:schemeClr val="dk1"/>
                          </a:solidFill>
                          <a:latin typeface="Open Sans"/>
                          <a:ea typeface="Open Sans"/>
                          <a:cs typeface="Open Sans"/>
                          <a:sym typeface="Open Sans"/>
                        </a:rPr>
                        <a:t>6</a:t>
                      </a:r>
                      <a:endParaRPr sz="1500" b="1" u="sng"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r>
                        <a:rPr lang="en" sz="1500" b="1" dirty="0">
                          <a:solidFill>
                            <a:schemeClr val="dk1"/>
                          </a:solidFill>
                          <a:latin typeface="Open Sans"/>
                          <a:ea typeface="Open Sans"/>
                          <a:cs typeface="Open Sans"/>
                          <a:sym typeface="Open Sans"/>
                        </a:rPr>
                        <a:t>Modelling Results</a:t>
                      </a:r>
                      <a:endParaRPr sz="1500" b="1" u="sng"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27600">
                <a:tc>
                  <a:txBody>
                    <a:bodyPr/>
                    <a:lstStyle/>
                    <a:p>
                      <a:pPr marL="0" lvl="0" indent="0" algn="ctr" rtl="0">
                        <a:spcBef>
                          <a:spcPts val="0"/>
                        </a:spcBef>
                        <a:spcAft>
                          <a:spcPts val="0"/>
                        </a:spcAft>
                        <a:buNone/>
                      </a:pPr>
                      <a:r>
                        <a:rPr lang="en-US" sz="1500" b="1" u="sng" dirty="0">
                          <a:solidFill>
                            <a:schemeClr val="dk1"/>
                          </a:solidFill>
                          <a:latin typeface="Open Sans"/>
                          <a:ea typeface="Open Sans"/>
                          <a:cs typeface="Open Sans"/>
                          <a:sym typeface="Open Sans"/>
                        </a:rPr>
                        <a:t>7</a:t>
                      </a:r>
                      <a:endParaRPr sz="1500" b="1" u="sng" dirty="0">
                        <a:solidFill>
                          <a:schemeClr val="dk1"/>
                        </a:solidFill>
                        <a:latin typeface="Open Sans"/>
                        <a:ea typeface="Open Sans"/>
                        <a:cs typeface="Open Sans"/>
                        <a:sym typeface="Open Sans"/>
                      </a:endParaRPr>
                    </a:p>
                  </a:txBody>
                  <a:tcPr marL="91425" marR="91425" marT="91425" marB="91425">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5"/>
                    </a:solidFill>
                  </a:tcPr>
                </a:tc>
                <a:tc>
                  <a:txBody>
                    <a:bodyPr/>
                    <a:lstStyle/>
                    <a:p>
                      <a:pPr marL="0" lvl="0" indent="0" algn="l" rtl="0">
                        <a:spcBef>
                          <a:spcPts val="0"/>
                        </a:spcBef>
                        <a:spcAft>
                          <a:spcPts val="1600"/>
                        </a:spcAft>
                        <a:buNone/>
                      </a:pPr>
                      <a:r>
                        <a:rPr lang="en-US" sz="1500" b="1" u="none" dirty="0">
                          <a:solidFill>
                            <a:schemeClr val="dk1"/>
                          </a:solidFill>
                          <a:latin typeface="Open Sans"/>
                          <a:ea typeface="Open Sans"/>
                          <a:cs typeface="Open Sans"/>
                          <a:sym typeface="Open Sans"/>
                        </a:rPr>
                        <a:t>Conclusion &amp; Recommendations</a:t>
                      </a:r>
                      <a:endParaRPr sz="1500" b="1" u="none" dirty="0">
                        <a:solidFill>
                          <a:schemeClr val="dk1"/>
                        </a:solidFill>
                        <a:latin typeface="Open Sans"/>
                        <a:ea typeface="Open Sans"/>
                        <a:cs typeface="Open Sans"/>
                        <a:sym typeface="Open Sans"/>
                      </a:endParaRPr>
                    </a:p>
                  </a:txBody>
                  <a:tcPr marL="91425" marR="91425" marT="91425" marB="91425">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280598694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Dataset</a:t>
            </a:r>
            <a:endParaRPr sz="2500" dirty="0"/>
          </a:p>
        </p:txBody>
      </p:sp>
      <p:sp>
        <p:nvSpPr>
          <p:cNvPr id="6" name="TextBox 5">
            <a:extLst>
              <a:ext uri="{FF2B5EF4-FFF2-40B4-BE49-F238E27FC236}">
                <a16:creationId xmlns:a16="http://schemas.microsoft.com/office/drawing/2014/main" id="{D92BF6BF-9CC9-184D-483B-70FE8DCF50AD}"/>
              </a:ext>
            </a:extLst>
          </p:cNvPr>
          <p:cNvSpPr txBox="1"/>
          <p:nvPr/>
        </p:nvSpPr>
        <p:spPr>
          <a:xfrm>
            <a:off x="496891" y="899901"/>
            <a:ext cx="4548075" cy="3165738"/>
          </a:xfrm>
          <a:prstGeom prst="rect">
            <a:avLst/>
          </a:prstGeom>
          <a:noFill/>
        </p:spPr>
        <p:txBody>
          <a:bodyPr wrap="square" rtlCol="0">
            <a:spAutoFit/>
          </a:bodyPr>
          <a:lstStyle/>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5</a:t>
            </a:r>
            <a:r>
              <a:rPr lang="en-SG" sz="1500" b="1" dirty="0">
                <a:effectLst/>
                <a:latin typeface="Arial" panose="020B0604020202020204" pitchFamily="34" charset="0"/>
                <a:ea typeface="Times New Roman" panose="02020603050405020304" pitchFamily="18" charset="0"/>
                <a:cs typeface="Arial" panose="020B0604020202020204" pitchFamily="34" charset="0"/>
              </a:rPr>
              <a:t>) </a:t>
            </a:r>
            <a:r>
              <a:rPr lang="en-SG" sz="1500" b="1" u="sng" dirty="0">
                <a:latin typeface="Arial" panose="020B0604020202020204" pitchFamily="34" charset="0"/>
                <a:ea typeface="Times New Roman" panose="02020603050405020304" pitchFamily="18" charset="0"/>
                <a:cs typeface="Arial" panose="020B0604020202020204" pitchFamily="34" charset="0"/>
              </a:rPr>
              <a:t>Removing Seasonality</a:t>
            </a:r>
            <a:endParaRPr lang="en-SG" sz="1500" b="1" u="sng"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No Seasonality present </a:t>
            </a:r>
          </a:p>
          <a:p>
            <a:pPr algn="just">
              <a:lnSpc>
                <a:spcPct val="150000"/>
              </a:lnSpc>
            </a:pP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6</a:t>
            </a:r>
            <a:r>
              <a:rPr lang="en-SG" sz="1500" b="1" dirty="0">
                <a:effectLst/>
                <a:latin typeface="Arial" panose="020B0604020202020204" pitchFamily="34" charset="0"/>
                <a:ea typeface="Times New Roman" panose="02020603050405020304" pitchFamily="18" charset="0"/>
                <a:cs typeface="Arial" panose="020B0604020202020204" pitchFamily="34" charset="0"/>
              </a:rPr>
              <a:t>)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Ensure Stationarity </a:t>
            </a:r>
          </a:p>
          <a:p>
            <a:pPr marL="285750" indent="-285750" algn="just">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ADF p-value became 0.00 (2dp), which less than 0.05</a:t>
            </a:r>
          </a:p>
          <a:p>
            <a:pPr marL="285750" indent="-285750" algn="just">
              <a:lnSpc>
                <a:spcPct val="150000"/>
              </a:lnSpc>
              <a:buFont typeface="Arial" panose="020B0604020202020204" pitchFamily="34" charset="0"/>
              <a:buChar char="•"/>
            </a:pPr>
            <a:r>
              <a:rPr lang="en-US" sz="1500" dirty="0">
                <a:latin typeface="Arial" panose="020B0604020202020204" pitchFamily="34" charset="0"/>
                <a:cs typeface="Arial" panose="020B0604020202020204" pitchFamily="34" charset="0"/>
              </a:rPr>
              <a:t>Test statistics Value &lt; Critical Values </a:t>
            </a:r>
          </a:p>
          <a:p>
            <a:pPr algn="just">
              <a:lnSpc>
                <a:spcPct val="150000"/>
              </a:lnSpc>
            </a:pPr>
            <a:endParaRPr lang="en-US" sz="1500" dirty="0">
              <a:latin typeface="Arial" panose="020B0604020202020204" pitchFamily="34" charset="0"/>
              <a:cs typeface="Arial" panose="020B0604020202020204" pitchFamily="34" charset="0"/>
            </a:endParaRPr>
          </a:p>
          <a:p>
            <a:pPr algn="just">
              <a:lnSpc>
                <a:spcPct val="150000"/>
              </a:lnSpc>
            </a:pPr>
            <a:r>
              <a:rPr lang="en-US" sz="1500" dirty="0">
                <a:latin typeface="Arial" panose="020B0604020202020204" pitchFamily="34" charset="0"/>
                <a:cs typeface="Arial" panose="020B0604020202020204" pitchFamily="34" charset="0"/>
              </a:rPr>
              <a:t>Hence data is now stationary!</a:t>
            </a:r>
          </a:p>
        </p:txBody>
      </p:sp>
      <p:pic>
        <p:nvPicPr>
          <p:cNvPr id="7" name="Picture 6" descr="A screenshot of a computer&#10;&#10;Description automatically generated">
            <a:extLst>
              <a:ext uri="{FF2B5EF4-FFF2-40B4-BE49-F238E27FC236}">
                <a16:creationId xmlns:a16="http://schemas.microsoft.com/office/drawing/2014/main" id="{6A65EB83-4C31-2507-F55C-638335428CFE}"/>
              </a:ext>
            </a:extLst>
          </p:cNvPr>
          <p:cNvPicPr>
            <a:picLocks noChangeAspect="1"/>
          </p:cNvPicPr>
          <p:nvPr/>
        </p:nvPicPr>
        <p:blipFill rotWithShape="1">
          <a:blip r:embed="rId2"/>
          <a:srcRect l="25997" t="29942" r="34111" b="8510"/>
          <a:stretch/>
        </p:blipFill>
        <p:spPr>
          <a:xfrm>
            <a:off x="5276194" y="1625260"/>
            <a:ext cx="3255302" cy="3266339"/>
          </a:xfrm>
          <a:prstGeom prst="rect">
            <a:avLst/>
          </a:prstGeom>
        </p:spPr>
      </p:pic>
    </p:spTree>
    <p:extLst>
      <p:ext uri="{BB962C8B-B14F-4D97-AF65-F5344CB8AC3E}">
        <p14:creationId xmlns:p14="http://schemas.microsoft.com/office/powerpoint/2010/main" val="1098581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Renewable Electricity Generated Dataset</a:t>
            </a:r>
            <a:endParaRPr sz="2500" dirty="0"/>
          </a:p>
        </p:txBody>
      </p:sp>
      <p:sp>
        <p:nvSpPr>
          <p:cNvPr id="6" name="TextBox 5">
            <a:extLst>
              <a:ext uri="{FF2B5EF4-FFF2-40B4-BE49-F238E27FC236}">
                <a16:creationId xmlns:a16="http://schemas.microsoft.com/office/drawing/2014/main" id="{D92BF6BF-9CC9-184D-483B-70FE8DCF50AD}"/>
              </a:ext>
            </a:extLst>
          </p:cNvPr>
          <p:cNvSpPr txBox="1"/>
          <p:nvPr/>
        </p:nvSpPr>
        <p:spPr>
          <a:xfrm>
            <a:off x="535364" y="780719"/>
            <a:ext cx="8093629" cy="4131900"/>
          </a:xfrm>
          <a:prstGeom prst="rect">
            <a:avLst/>
          </a:prstGeom>
          <a:noFill/>
        </p:spPr>
        <p:txBody>
          <a:bodyPr wrap="square" rtlCol="0">
            <a:spAutoFit/>
          </a:bodyPr>
          <a:lstStyle/>
          <a:p>
            <a:pPr marL="342900" indent="-342900" algn="just">
              <a:lnSpc>
                <a:spcPct val="150000"/>
              </a:lnSpc>
              <a:buAutoNum type="arabicParenR"/>
            </a:pPr>
            <a:r>
              <a:rPr lang="en-SG" sz="1500" b="1" u="sng" dirty="0">
                <a:effectLst/>
                <a:latin typeface="Arial" panose="020B0604020202020204" pitchFamily="34" charset="0"/>
                <a:ea typeface="Times New Roman" panose="02020603050405020304" pitchFamily="18" charset="0"/>
                <a:cs typeface="Arial" panose="020B0604020202020204" pitchFamily="34" charset="0"/>
              </a:rPr>
              <a:t>Handling missing or null values</a:t>
            </a: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Discarded 33 null values, data now ranges from 1986 to 2016</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effectLst/>
                <a:latin typeface="Arial" panose="020B0604020202020204" pitchFamily="34" charset="0"/>
                <a:ea typeface="Times New Roman" panose="02020603050405020304" pitchFamily="18" charset="0"/>
                <a:cs typeface="Arial" panose="020B0604020202020204" pitchFamily="34" charset="0"/>
              </a:rPr>
              <a:t>2)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Check for stationarity</a:t>
            </a: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ADF p-value was 0.99 (2dp), not stationary</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3)  </a:t>
            </a:r>
            <a:r>
              <a:rPr lang="en-SG" sz="1500" b="1" u="sng" dirty="0">
                <a:latin typeface="Arial" panose="020B0604020202020204" pitchFamily="34" charset="0"/>
                <a:ea typeface="Times New Roman" panose="02020603050405020304" pitchFamily="18" charset="0"/>
                <a:cs typeface="Arial" panose="020B0604020202020204" pitchFamily="34" charset="0"/>
              </a:rPr>
              <a:t>Linearize Trend</a:t>
            </a:r>
          </a:p>
          <a:p>
            <a:pPr marL="285750" indent="-285750" algn="just">
              <a:lnSpc>
                <a:spcPct val="150000"/>
              </a:lnSpc>
              <a:buFont typeface="Arial" panose="020B0604020202020204" pitchFamily="34" charset="0"/>
              <a:buChar char="•"/>
            </a:pPr>
            <a:r>
              <a:rPr lang="en-SG" sz="1500" dirty="0">
                <a:effectLst/>
                <a:latin typeface="Arial" panose="020B0604020202020204" pitchFamily="34" charset="0"/>
                <a:ea typeface="Times New Roman" panose="02020603050405020304" pitchFamily="18" charset="0"/>
                <a:cs typeface="Arial" panose="020B0604020202020204" pitchFamily="34" charset="0"/>
              </a:rPr>
              <a:t>Performed Lo</a:t>
            </a:r>
            <a:r>
              <a:rPr lang="en-SG" sz="1500" dirty="0">
                <a:latin typeface="Arial" panose="020B0604020202020204" pitchFamily="34" charset="0"/>
                <a:ea typeface="Times New Roman" panose="02020603050405020304" pitchFamily="18" charset="0"/>
                <a:cs typeface="Arial" panose="020B0604020202020204" pitchFamily="34" charset="0"/>
              </a:rPr>
              <a:t>g transformation on the dataset</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4</a:t>
            </a:r>
            <a:r>
              <a:rPr lang="en-SG" sz="1500" b="1" dirty="0">
                <a:effectLst/>
                <a:latin typeface="Arial" panose="020B0604020202020204" pitchFamily="34" charset="0"/>
                <a:ea typeface="Times New Roman" panose="02020603050405020304" pitchFamily="18" charset="0"/>
                <a:cs typeface="Arial" panose="020B0604020202020204" pitchFamily="34" charset="0"/>
              </a:rPr>
              <a:t>)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Removing trend</a:t>
            </a: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Performed differencing twice (2) to de-trend dataset</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5</a:t>
            </a:r>
            <a:r>
              <a:rPr lang="en-SG" sz="1500" b="1" dirty="0">
                <a:effectLst/>
                <a:latin typeface="Arial" panose="020B0604020202020204" pitchFamily="34" charset="0"/>
                <a:ea typeface="Times New Roman" panose="02020603050405020304" pitchFamily="18" charset="0"/>
                <a:cs typeface="Arial" panose="020B0604020202020204" pitchFamily="34" charset="0"/>
              </a:rPr>
              <a:t>)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Removing Seasonality</a:t>
            </a: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No seasonality</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6</a:t>
            </a:r>
            <a:r>
              <a:rPr lang="en-SG" sz="1500" b="1" dirty="0">
                <a:effectLst/>
                <a:latin typeface="Arial" panose="020B0604020202020204" pitchFamily="34" charset="0"/>
                <a:ea typeface="Times New Roman" panose="02020603050405020304" pitchFamily="18" charset="0"/>
                <a:cs typeface="Arial" panose="020B0604020202020204" pitchFamily="34" charset="0"/>
              </a:rPr>
              <a:t>)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Ensure stationarity </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ADF p-value is now 0.00 (2dp), data is now stationary</a:t>
            </a:r>
          </a:p>
        </p:txBody>
      </p:sp>
    </p:spTree>
    <p:extLst>
      <p:ext uri="{BB962C8B-B14F-4D97-AF65-F5344CB8AC3E}">
        <p14:creationId xmlns:p14="http://schemas.microsoft.com/office/powerpoint/2010/main" val="287997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5" end="5"/>
                                            </p:txEl>
                                          </p:spTgt>
                                        </p:tgtEl>
                                        <p:attrNameLst>
                                          <p:attrName>style.visibility</p:attrName>
                                        </p:attrNameLst>
                                      </p:cBhvr>
                                      <p:to>
                                        <p:strVal val="visible"/>
                                      </p:to>
                                    </p:set>
                                    <p:animEffect transition="in" filter="fade">
                                      <p:cBhvr>
                                        <p:cTn id="26" dur="500"/>
                                        <p:tgtEl>
                                          <p:spTgt spid="6">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9" end="9"/>
                                            </p:txEl>
                                          </p:spTgt>
                                        </p:tgtEl>
                                        <p:attrNameLst>
                                          <p:attrName>style.visibility</p:attrName>
                                        </p:attrNameLst>
                                      </p:cBhvr>
                                      <p:to>
                                        <p:strVal val="visible"/>
                                      </p:to>
                                    </p:set>
                                    <p:animEffect transition="in" filter="fade">
                                      <p:cBhvr>
                                        <p:cTn id="42" dur="500"/>
                                        <p:tgtEl>
                                          <p:spTgt spid="6">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animEffect transition="in" filter="fade">
                                      <p:cBhvr>
                                        <p:cTn id="47" dur="500"/>
                                        <p:tgtEl>
                                          <p:spTgt spid="6">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6">
                                            <p:txEl>
                                              <p:pRg st="11" end="11"/>
                                            </p:txEl>
                                          </p:spTgt>
                                        </p:tgtEl>
                                        <p:attrNameLst>
                                          <p:attrName>style.visibility</p:attrName>
                                        </p:attrNameLst>
                                      </p:cBhvr>
                                      <p:to>
                                        <p:strVal val="visible"/>
                                      </p:to>
                                    </p:set>
                                    <p:animEffect transition="in" filter="fade">
                                      <p:cBhvr>
                                        <p:cTn id="50"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Population Dataset</a:t>
            </a:r>
            <a:endParaRPr sz="2500" dirty="0"/>
          </a:p>
        </p:txBody>
      </p:sp>
      <p:sp>
        <p:nvSpPr>
          <p:cNvPr id="2" name="TextBox 1">
            <a:extLst>
              <a:ext uri="{FF2B5EF4-FFF2-40B4-BE49-F238E27FC236}">
                <a16:creationId xmlns:a16="http://schemas.microsoft.com/office/drawing/2014/main" id="{9809D0F7-6A96-0A6E-DB2E-23479A6D6028}"/>
              </a:ext>
            </a:extLst>
          </p:cNvPr>
          <p:cNvSpPr txBox="1"/>
          <p:nvPr/>
        </p:nvSpPr>
        <p:spPr>
          <a:xfrm>
            <a:off x="535364" y="777747"/>
            <a:ext cx="8503533" cy="4131900"/>
          </a:xfrm>
          <a:prstGeom prst="rect">
            <a:avLst/>
          </a:prstGeom>
          <a:noFill/>
        </p:spPr>
        <p:txBody>
          <a:bodyPr wrap="square" rtlCol="0">
            <a:spAutoFit/>
          </a:bodyPr>
          <a:lstStyle/>
          <a:p>
            <a:pPr marL="342900" indent="-342900" algn="just">
              <a:lnSpc>
                <a:spcPct val="150000"/>
              </a:lnSpc>
              <a:buAutoNum type="arabicParenR"/>
            </a:pPr>
            <a:r>
              <a:rPr lang="en-SG" sz="1500" b="1" u="sng" dirty="0">
                <a:effectLst/>
                <a:latin typeface="Arial" panose="020B0604020202020204" pitchFamily="34" charset="0"/>
                <a:ea typeface="Times New Roman" panose="02020603050405020304" pitchFamily="18" charset="0"/>
                <a:cs typeface="Arial" panose="020B0604020202020204" pitchFamily="34" charset="0"/>
              </a:rPr>
              <a:t>Handling missing or null values</a:t>
            </a: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There were no null / missing values, data still range from 1950 to 2022</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effectLst/>
                <a:latin typeface="Arial" panose="020B0604020202020204" pitchFamily="34" charset="0"/>
                <a:ea typeface="Times New Roman" panose="02020603050405020304" pitchFamily="18" charset="0"/>
                <a:cs typeface="Arial" panose="020B0604020202020204" pitchFamily="34" charset="0"/>
              </a:rPr>
              <a:t>2)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Check for stationarity</a:t>
            </a: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ADF p-value was 1.00 (2dp), not stationary</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3)  </a:t>
            </a:r>
            <a:r>
              <a:rPr lang="en-SG" sz="1500" b="1" u="sng" dirty="0">
                <a:latin typeface="Arial" panose="020B0604020202020204" pitchFamily="34" charset="0"/>
                <a:ea typeface="Times New Roman" panose="02020603050405020304" pitchFamily="18" charset="0"/>
                <a:cs typeface="Arial" panose="020B0604020202020204" pitchFamily="34" charset="0"/>
              </a:rPr>
              <a:t>Linearize Trend</a:t>
            </a:r>
          </a:p>
          <a:p>
            <a:pPr marL="285750" indent="-285750" algn="just">
              <a:lnSpc>
                <a:spcPct val="150000"/>
              </a:lnSpc>
              <a:buFont typeface="Arial" panose="020B0604020202020204" pitchFamily="34" charset="0"/>
              <a:buChar char="•"/>
            </a:pPr>
            <a:r>
              <a:rPr lang="en-SG" sz="1500" dirty="0">
                <a:effectLst/>
                <a:latin typeface="Arial" panose="020B0604020202020204" pitchFamily="34" charset="0"/>
                <a:ea typeface="Times New Roman" panose="02020603050405020304" pitchFamily="18" charset="0"/>
                <a:cs typeface="Arial" panose="020B0604020202020204" pitchFamily="34" charset="0"/>
              </a:rPr>
              <a:t>Performed Lo</a:t>
            </a:r>
            <a:r>
              <a:rPr lang="en-SG" sz="1500" dirty="0">
                <a:latin typeface="Arial" panose="020B0604020202020204" pitchFamily="34" charset="0"/>
                <a:ea typeface="Times New Roman" panose="02020603050405020304" pitchFamily="18" charset="0"/>
                <a:cs typeface="Arial" panose="020B0604020202020204" pitchFamily="34" charset="0"/>
              </a:rPr>
              <a:t>g transformation on the dataset</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4</a:t>
            </a:r>
            <a:r>
              <a:rPr lang="en-SG" sz="1500" b="1" dirty="0">
                <a:effectLst/>
                <a:latin typeface="Arial" panose="020B0604020202020204" pitchFamily="34" charset="0"/>
                <a:ea typeface="Times New Roman" panose="02020603050405020304" pitchFamily="18" charset="0"/>
                <a:cs typeface="Arial" panose="020B0604020202020204" pitchFamily="34" charset="0"/>
              </a:rPr>
              <a:t>)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Removing trend</a:t>
            </a: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Performed differencing twice (2) to de-trend dataset</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5</a:t>
            </a:r>
            <a:r>
              <a:rPr lang="en-SG" sz="1500" b="1" dirty="0">
                <a:effectLst/>
                <a:latin typeface="Arial" panose="020B0604020202020204" pitchFamily="34" charset="0"/>
                <a:ea typeface="Times New Roman" panose="02020603050405020304" pitchFamily="18" charset="0"/>
                <a:cs typeface="Arial" panose="020B0604020202020204" pitchFamily="34" charset="0"/>
              </a:rPr>
              <a:t>)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Removing Seasonality</a:t>
            </a:r>
          </a:p>
          <a:p>
            <a:pPr marL="285750" indent="-285750" algn="just">
              <a:lnSpc>
                <a:spcPct val="150000"/>
              </a:lnSpc>
              <a:buFont typeface="Arial" panose="020B0604020202020204" pitchFamily="34" charset="0"/>
              <a:buChar char="•"/>
            </a:pPr>
            <a:r>
              <a:rPr lang="en-SG" sz="1500" dirty="0">
                <a:latin typeface="Arial" panose="020B0604020202020204" pitchFamily="34" charset="0"/>
                <a:ea typeface="Times New Roman" panose="02020603050405020304" pitchFamily="18" charset="0"/>
                <a:cs typeface="Arial" panose="020B0604020202020204" pitchFamily="34" charset="0"/>
              </a:rPr>
              <a:t>No seasonality</a:t>
            </a:r>
            <a:endParaRPr lang="en-SG" sz="1500" dirty="0">
              <a:effectLst/>
              <a:latin typeface="Arial" panose="020B0604020202020204" pitchFamily="34" charset="0"/>
              <a:ea typeface="Times New Roman" panose="02020603050405020304" pitchFamily="18" charset="0"/>
              <a:cs typeface="Arial" panose="020B0604020202020204" pitchFamily="34" charset="0"/>
            </a:endParaRPr>
          </a:p>
          <a:p>
            <a:pPr algn="just">
              <a:lnSpc>
                <a:spcPct val="150000"/>
              </a:lnSpc>
            </a:pPr>
            <a:r>
              <a:rPr lang="en-SG" sz="1500" b="1" dirty="0">
                <a:latin typeface="Arial" panose="020B0604020202020204" pitchFamily="34" charset="0"/>
                <a:ea typeface="Times New Roman" panose="02020603050405020304" pitchFamily="18" charset="0"/>
                <a:cs typeface="Arial" panose="020B0604020202020204" pitchFamily="34" charset="0"/>
              </a:rPr>
              <a:t>6</a:t>
            </a:r>
            <a:r>
              <a:rPr lang="en-SG" sz="1500" b="1" dirty="0">
                <a:effectLst/>
                <a:latin typeface="Arial" panose="020B0604020202020204" pitchFamily="34" charset="0"/>
                <a:ea typeface="Times New Roman" panose="02020603050405020304" pitchFamily="18" charset="0"/>
                <a:cs typeface="Arial" panose="020B0604020202020204" pitchFamily="34" charset="0"/>
              </a:rPr>
              <a:t>)  </a:t>
            </a:r>
            <a:r>
              <a:rPr lang="en-SG" sz="1500" b="1" u="sng" dirty="0">
                <a:effectLst/>
                <a:latin typeface="Arial" panose="020B0604020202020204" pitchFamily="34" charset="0"/>
                <a:ea typeface="Times New Roman" panose="02020603050405020304" pitchFamily="18" charset="0"/>
                <a:cs typeface="Arial" panose="020B0604020202020204" pitchFamily="34" charset="0"/>
              </a:rPr>
              <a:t>Ensure stationarity </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ADF p-value is now 0.00 (2dp), data is now stationary</a:t>
            </a:r>
          </a:p>
        </p:txBody>
      </p:sp>
    </p:spTree>
    <p:extLst>
      <p:ext uri="{BB962C8B-B14F-4D97-AF65-F5344CB8AC3E}">
        <p14:creationId xmlns:p14="http://schemas.microsoft.com/office/powerpoint/2010/main" val="3540831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2"/>
          <p:cNvSpPr/>
          <p:nvPr/>
        </p:nvSpPr>
        <p:spPr>
          <a:xfrm>
            <a:off x="0" y="3996600"/>
            <a:ext cx="6052748" cy="1527855"/>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txBox="1">
            <a:spLocks noGrp="1"/>
          </p:cNvSpPr>
          <p:nvPr>
            <p:ph type="title"/>
          </p:nvPr>
        </p:nvSpPr>
        <p:spPr>
          <a:xfrm>
            <a:off x="2046621" y="931780"/>
            <a:ext cx="7077377" cy="17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Models Used &amp; Evaluation</a:t>
            </a:r>
            <a:endParaRPr dirty="0"/>
          </a:p>
        </p:txBody>
      </p:sp>
      <p:sp>
        <p:nvSpPr>
          <p:cNvPr id="393" name="Google Shape;393;p32"/>
          <p:cNvSpPr txBox="1">
            <a:spLocks noGrp="1"/>
          </p:cNvSpPr>
          <p:nvPr>
            <p:ph type="title" idx="2"/>
          </p:nvPr>
        </p:nvSpPr>
        <p:spPr>
          <a:xfrm>
            <a:off x="709618" y="1134981"/>
            <a:ext cx="1080000" cy="9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grpSp>
        <p:nvGrpSpPr>
          <p:cNvPr id="2" name="Google Shape;394;p32">
            <a:extLst>
              <a:ext uri="{FF2B5EF4-FFF2-40B4-BE49-F238E27FC236}">
                <a16:creationId xmlns:a16="http://schemas.microsoft.com/office/drawing/2014/main" id="{71571F40-2A85-B73D-3193-37BD2C9A179A}"/>
              </a:ext>
            </a:extLst>
          </p:cNvPr>
          <p:cNvGrpSpPr/>
          <p:nvPr/>
        </p:nvGrpSpPr>
        <p:grpSpPr>
          <a:xfrm>
            <a:off x="2079178" y="3126651"/>
            <a:ext cx="7044824" cy="1928825"/>
            <a:chOff x="4299725" y="2661325"/>
            <a:chExt cx="9144119" cy="2503598"/>
          </a:xfrm>
        </p:grpSpPr>
        <p:sp>
          <p:nvSpPr>
            <p:cNvPr id="3" name="Google Shape;395;p32">
              <a:extLst>
                <a:ext uri="{FF2B5EF4-FFF2-40B4-BE49-F238E27FC236}">
                  <a16:creationId xmlns:a16="http://schemas.microsoft.com/office/drawing/2014/main" id="{0BACA8C8-7B50-CAF8-CE76-AADB957C36BC}"/>
                </a:ext>
              </a:extLst>
            </p:cNvPr>
            <p:cNvSpPr/>
            <p:nvPr/>
          </p:nvSpPr>
          <p:spPr>
            <a:xfrm>
              <a:off x="5819694" y="3351385"/>
              <a:ext cx="4906247" cy="1432034"/>
            </a:xfrm>
            <a:custGeom>
              <a:avLst/>
              <a:gdLst/>
              <a:ahLst/>
              <a:cxnLst/>
              <a:rect l="l" t="t" r="r" b="b"/>
              <a:pathLst>
                <a:path w="91757" h="26782" extrusionOk="0">
                  <a:moveTo>
                    <a:pt x="55771" y="1"/>
                  </a:moveTo>
                  <a:cubicBezTo>
                    <a:pt x="47533" y="1"/>
                    <a:pt x="38964" y="2721"/>
                    <a:pt x="31607" y="6644"/>
                  </a:cubicBezTo>
                  <a:cubicBezTo>
                    <a:pt x="20581" y="12523"/>
                    <a:pt x="10942" y="20808"/>
                    <a:pt x="1" y="26782"/>
                  </a:cubicBezTo>
                  <a:lnTo>
                    <a:pt x="91756" y="26782"/>
                  </a:lnTo>
                  <a:cubicBezTo>
                    <a:pt x="89956" y="24692"/>
                    <a:pt x="88254" y="22508"/>
                    <a:pt x="86604" y="20308"/>
                  </a:cubicBezTo>
                  <a:cubicBezTo>
                    <a:pt x="82201" y="14427"/>
                    <a:pt x="77911" y="8170"/>
                    <a:pt x="71681" y="4279"/>
                  </a:cubicBezTo>
                  <a:cubicBezTo>
                    <a:pt x="66857" y="1266"/>
                    <a:pt x="61391" y="1"/>
                    <a:pt x="55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6;p32">
              <a:extLst>
                <a:ext uri="{FF2B5EF4-FFF2-40B4-BE49-F238E27FC236}">
                  <a16:creationId xmlns:a16="http://schemas.microsoft.com/office/drawing/2014/main" id="{3E110954-9A11-FFF7-CF1C-BBDCF2A0F8BA}"/>
                </a:ext>
              </a:extLst>
            </p:cNvPr>
            <p:cNvSpPr/>
            <p:nvPr/>
          </p:nvSpPr>
          <p:spPr>
            <a:xfrm>
              <a:off x="4689304" y="3619907"/>
              <a:ext cx="8754536" cy="1545016"/>
            </a:xfrm>
            <a:custGeom>
              <a:avLst/>
              <a:gdLst/>
              <a:ahLst/>
              <a:cxnLst/>
              <a:rect l="l" t="t" r="r" b="b"/>
              <a:pathLst>
                <a:path w="163728" h="28895" extrusionOk="0">
                  <a:moveTo>
                    <a:pt x="1" y="28894"/>
                  </a:moveTo>
                  <a:lnTo>
                    <a:pt x="163727" y="28894"/>
                  </a:lnTo>
                  <a:lnTo>
                    <a:pt x="163727" y="11182"/>
                  </a:lnTo>
                  <a:cubicBezTo>
                    <a:pt x="143435" y="10936"/>
                    <a:pt x="125267" y="0"/>
                    <a:pt x="108678" y="3581"/>
                  </a:cubicBezTo>
                  <a:cubicBezTo>
                    <a:pt x="83998" y="8901"/>
                    <a:pt x="73693" y="23943"/>
                    <a:pt x="50101" y="20942"/>
                  </a:cubicBezTo>
                  <a:cubicBezTo>
                    <a:pt x="26526" y="17923"/>
                    <a:pt x="21101" y="17571"/>
                    <a:pt x="1581" y="27665"/>
                  </a:cubicBezTo>
                  <a:cubicBezTo>
                    <a:pt x="772" y="28087"/>
                    <a:pt x="263" y="28492"/>
                    <a:pt x="1" y="288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7;p32">
              <a:extLst>
                <a:ext uri="{FF2B5EF4-FFF2-40B4-BE49-F238E27FC236}">
                  <a16:creationId xmlns:a16="http://schemas.microsoft.com/office/drawing/2014/main" id="{208B07C9-AA67-B9E4-E965-DBBDC46D3C1B}"/>
                </a:ext>
              </a:extLst>
            </p:cNvPr>
            <p:cNvSpPr/>
            <p:nvPr/>
          </p:nvSpPr>
          <p:spPr>
            <a:xfrm>
              <a:off x="4299725" y="4423401"/>
              <a:ext cx="9144119" cy="741522"/>
            </a:xfrm>
            <a:custGeom>
              <a:avLst/>
              <a:gdLst/>
              <a:ahLst/>
              <a:cxnLst/>
              <a:rect l="l" t="t" r="r" b="b"/>
              <a:pathLst>
                <a:path w="171014" h="13868" extrusionOk="0">
                  <a:moveTo>
                    <a:pt x="37" y="13481"/>
                  </a:moveTo>
                  <a:cubicBezTo>
                    <a:pt x="20" y="13604"/>
                    <a:pt x="1" y="13744"/>
                    <a:pt x="1" y="13867"/>
                  </a:cubicBezTo>
                  <a:lnTo>
                    <a:pt x="171013" y="13867"/>
                  </a:lnTo>
                  <a:lnTo>
                    <a:pt x="171013" y="5845"/>
                  </a:lnTo>
                  <a:cubicBezTo>
                    <a:pt x="154373" y="3582"/>
                    <a:pt x="119790" y="0"/>
                    <a:pt x="95882" y="5372"/>
                  </a:cubicBezTo>
                  <a:cubicBezTo>
                    <a:pt x="63372" y="12675"/>
                    <a:pt x="67778" y="10339"/>
                    <a:pt x="40060" y="5618"/>
                  </a:cubicBezTo>
                  <a:cubicBezTo>
                    <a:pt x="25893" y="3195"/>
                    <a:pt x="14448" y="4546"/>
                    <a:pt x="37" y="134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8;p32">
              <a:extLst>
                <a:ext uri="{FF2B5EF4-FFF2-40B4-BE49-F238E27FC236}">
                  <a16:creationId xmlns:a16="http://schemas.microsoft.com/office/drawing/2014/main" id="{7443442A-455B-B90F-668A-EF15948992D1}"/>
                </a:ext>
              </a:extLst>
            </p:cNvPr>
            <p:cNvSpPr/>
            <p:nvPr/>
          </p:nvSpPr>
          <p:spPr>
            <a:xfrm>
              <a:off x="5256746" y="4873202"/>
              <a:ext cx="763819" cy="270237"/>
            </a:xfrm>
            <a:custGeom>
              <a:avLst/>
              <a:gdLst/>
              <a:ahLst/>
              <a:cxnLst/>
              <a:rect l="l" t="t" r="r" b="b"/>
              <a:pathLst>
                <a:path w="14285" h="5054" extrusionOk="0">
                  <a:moveTo>
                    <a:pt x="6339" y="1"/>
                  </a:moveTo>
                  <a:cubicBezTo>
                    <a:pt x="6172" y="1"/>
                    <a:pt x="6005" y="25"/>
                    <a:pt x="5846" y="83"/>
                  </a:cubicBezTo>
                  <a:cubicBezTo>
                    <a:pt x="5408" y="241"/>
                    <a:pt x="5071" y="639"/>
                    <a:pt x="4859" y="1087"/>
                  </a:cubicBezTo>
                  <a:cubicBezTo>
                    <a:pt x="4647" y="1534"/>
                    <a:pt x="4547" y="2031"/>
                    <a:pt x="4447" y="2523"/>
                  </a:cubicBezTo>
                  <a:cubicBezTo>
                    <a:pt x="4282" y="2240"/>
                    <a:pt x="4090" y="1978"/>
                    <a:pt x="3877" y="1738"/>
                  </a:cubicBezTo>
                  <a:cubicBezTo>
                    <a:pt x="3768" y="1617"/>
                    <a:pt x="3648" y="1497"/>
                    <a:pt x="3496" y="1456"/>
                  </a:cubicBezTo>
                  <a:cubicBezTo>
                    <a:pt x="3459" y="1447"/>
                    <a:pt x="3420" y="1442"/>
                    <a:pt x="3382" y="1442"/>
                  </a:cubicBezTo>
                  <a:cubicBezTo>
                    <a:pt x="3267" y="1442"/>
                    <a:pt x="3151" y="1482"/>
                    <a:pt x="3046" y="1537"/>
                  </a:cubicBezTo>
                  <a:cubicBezTo>
                    <a:pt x="2684" y="1726"/>
                    <a:pt x="2419" y="2093"/>
                    <a:pt x="2262" y="2496"/>
                  </a:cubicBezTo>
                  <a:cubicBezTo>
                    <a:pt x="2106" y="2898"/>
                    <a:pt x="2047" y="3338"/>
                    <a:pt x="2011" y="3773"/>
                  </a:cubicBezTo>
                  <a:cubicBezTo>
                    <a:pt x="1862" y="3406"/>
                    <a:pt x="1490" y="3179"/>
                    <a:pt x="1121" y="3179"/>
                  </a:cubicBezTo>
                  <a:cubicBezTo>
                    <a:pt x="1049" y="3179"/>
                    <a:pt x="977" y="3188"/>
                    <a:pt x="906" y="3206"/>
                  </a:cubicBezTo>
                  <a:cubicBezTo>
                    <a:pt x="477" y="3314"/>
                    <a:pt x="139" y="3732"/>
                    <a:pt x="53" y="4203"/>
                  </a:cubicBezTo>
                  <a:cubicBezTo>
                    <a:pt x="0" y="4488"/>
                    <a:pt x="33" y="4783"/>
                    <a:pt x="128" y="5054"/>
                  </a:cubicBezTo>
                  <a:lnTo>
                    <a:pt x="14284" y="5054"/>
                  </a:lnTo>
                  <a:cubicBezTo>
                    <a:pt x="14243" y="4737"/>
                    <a:pt x="14174" y="4425"/>
                    <a:pt x="14083" y="4127"/>
                  </a:cubicBezTo>
                  <a:cubicBezTo>
                    <a:pt x="13939" y="3662"/>
                    <a:pt x="13735" y="3211"/>
                    <a:pt x="13415" y="2868"/>
                  </a:cubicBezTo>
                  <a:cubicBezTo>
                    <a:pt x="13128" y="2562"/>
                    <a:pt x="12736" y="2352"/>
                    <a:pt x="12337" y="2352"/>
                  </a:cubicBezTo>
                  <a:cubicBezTo>
                    <a:pt x="12290" y="2352"/>
                    <a:pt x="12243" y="2355"/>
                    <a:pt x="12197" y="2361"/>
                  </a:cubicBezTo>
                  <a:cubicBezTo>
                    <a:pt x="11751" y="2418"/>
                    <a:pt x="11332" y="2794"/>
                    <a:pt x="11270" y="3277"/>
                  </a:cubicBezTo>
                  <a:cubicBezTo>
                    <a:pt x="11295" y="2673"/>
                    <a:pt x="11093" y="2062"/>
                    <a:pt x="10720" y="1616"/>
                  </a:cubicBezTo>
                  <a:cubicBezTo>
                    <a:pt x="10562" y="1425"/>
                    <a:pt x="10360" y="1260"/>
                    <a:pt x="10126" y="1241"/>
                  </a:cubicBezTo>
                  <a:cubicBezTo>
                    <a:pt x="10111" y="1240"/>
                    <a:pt x="10097" y="1239"/>
                    <a:pt x="10083" y="1239"/>
                  </a:cubicBezTo>
                  <a:cubicBezTo>
                    <a:pt x="9959" y="1239"/>
                    <a:pt x="9838" y="1278"/>
                    <a:pt x="9722" y="1325"/>
                  </a:cubicBezTo>
                  <a:cubicBezTo>
                    <a:pt x="9195" y="1535"/>
                    <a:pt x="8684" y="1985"/>
                    <a:pt x="8630" y="2594"/>
                  </a:cubicBezTo>
                  <a:cubicBezTo>
                    <a:pt x="8545" y="1988"/>
                    <a:pt x="8449" y="1354"/>
                    <a:pt x="8102" y="869"/>
                  </a:cubicBezTo>
                  <a:cubicBezTo>
                    <a:pt x="7793" y="435"/>
                    <a:pt x="7313" y="174"/>
                    <a:pt x="6818" y="60"/>
                  </a:cubicBezTo>
                  <a:cubicBezTo>
                    <a:pt x="6661" y="23"/>
                    <a:pt x="6500" y="1"/>
                    <a:pt x="6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9;p32">
              <a:extLst>
                <a:ext uri="{FF2B5EF4-FFF2-40B4-BE49-F238E27FC236}">
                  <a16:creationId xmlns:a16="http://schemas.microsoft.com/office/drawing/2014/main" id="{E628D870-8516-F75D-23A2-DE01A0954E08}"/>
                </a:ext>
              </a:extLst>
            </p:cNvPr>
            <p:cNvSpPr/>
            <p:nvPr/>
          </p:nvSpPr>
          <p:spPr>
            <a:xfrm>
              <a:off x="5310269" y="5001849"/>
              <a:ext cx="666076" cy="141589"/>
            </a:xfrm>
            <a:custGeom>
              <a:avLst/>
              <a:gdLst/>
              <a:ahLst/>
              <a:cxnLst/>
              <a:rect l="l" t="t" r="r" b="b"/>
              <a:pathLst>
                <a:path w="12457" h="2648" extrusionOk="0">
                  <a:moveTo>
                    <a:pt x="5382" y="0"/>
                  </a:moveTo>
                  <a:cubicBezTo>
                    <a:pt x="5194" y="0"/>
                    <a:pt x="5012" y="45"/>
                    <a:pt x="4865" y="160"/>
                  </a:cubicBezTo>
                  <a:cubicBezTo>
                    <a:pt x="4707" y="284"/>
                    <a:pt x="4614" y="471"/>
                    <a:pt x="4537" y="657"/>
                  </a:cubicBezTo>
                  <a:cubicBezTo>
                    <a:pt x="4393" y="1001"/>
                    <a:pt x="4288" y="1362"/>
                    <a:pt x="4221" y="1729"/>
                  </a:cubicBezTo>
                  <a:cubicBezTo>
                    <a:pt x="3989" y="1405"/>
                    <a:pt x="3734" y="1085"/>
                    <a:pt x="3391" y="882"/>
                  </a:cubicBezTo>
                  <a:cubicBezTo>
                    <a:pt x="3191" y="764"/>
                    <a:pt x="2955" y="692"/>
                    <a:pt x="2724" y="692"/>
                  </a:cubicBezTo>
                  <a:cubicBezTo>
                    <a:pt x="2559" y="692"/>
                    <a:pt x="2397" y="728"/>
                    <a:pt x="2253" y="810"/>
                  </a:cubicBezTo>
                  <a:cubicBezTo>
                    <a:pt x="1915" y="1002"/>
                    <a:pt x="1748" y="1387"/>
                    <a:pt x="1602" y="1745"/>
                  </a:cubicBezTo>
                  <a:lnTo>
                    <a:pt x="1332" y="2412"/>
                  </a:lnTo>
                  <a:cubicBezTo>
                    <a:pt x="1128" y="2194"/>
                    <a:pt x="833" y="2066"/>
                    <a:pt x="537" y="2066"/>
                  </a:cubicBezTo>
                  <a:cubicBezTo>
                    <a:pt x="533" y="2066"/>
                    <a:pt x="529" y="2066"/>
                    <a:pt x="526" y="2066"/>
                  </a:cubicBezTo>
                  <a:cubicBezTo>
                    <a:pt x="421" y="2067"/>
                    <a:pt x="312" y="2085"/>
                    <a:pt x="223" y="2141"/>
                  </a:cubicBezTo>
                  <a:cubicBezTo>
                    <a:pt x="67" y="2241"/>
                    <a:pt x="1" y="2445"/>
                    <a:pt x="16" y="2629"/>
                  </a:cubicBezTo>
                  <a:cubicBezTo>
                    <a:pt x="16" y="2636"/>
                    <a:pt x="16" y="2642"/>
                    <a:pt x="18" y="2648"/>
                  </a:cubicBezTo>
                  <a:lnTo>
                    <a:pt x="12457" y="2648"/>
                  </a:lnTo>
                  <a:cubicBezTo>
                    <a:pt x="12357" y="2373"/>
                    <a:pt x="12214" y="2119"/>
                    <a:pt x="12017" y="1904"/>
                  </a:cubicBezTo>
                  <a:cubicBezTo>
                    <a:pt x="11663" y="1525"/>
                    <a:pt x="11143" y="1323"/>
                    <a:pt x="10627" y="1323"/>
                  </a:cubicBezTo>
                  <a:cubicBezTo>
                    <a:pt x="10303" y="1323"/>
                    <a:pt x="9980" y="1403"/>
                    <a:pt x="9700" y="1567"/>
                  </a:cubicBezTo>
                  <a:cubicBezTo>
                    <a:pt x="9564" y="1103"/>
                    <a:pt x="9375" y="578"/>
                    <a:pt x="8923" y="409"/>
                  </a:cubicBezTo>
                  <a:cubicBezTo>
                    <a:pt x="8831" y="374"/>
                    <a:pt x="8734" y="358"/>
                    <a:pt x="8637" y="358"/>
                  </a:cubicBezTo>
                  <a:cubicBezTo>
                    <a:pt x="8390" y="358"/>
                    <a:pt x="8141" y="461"/>
                    <a:pt x="7947" y="619"/>
                  </a:cubicBezTo>
                  <a:cubicBezTo>
                    <a:pt x="7678" y="839"/>
                    <a:pt x="7502" y="1154"/>
                    <a:pt x="7362" y="1473"/>
                  </a:cubicBezTo>
                  <a:cubicBezTo>
                    <a:pt x="7093" y="805"/>
                    <a:pt x="6507" y="273"/>
                    <a:pt x="5815" y="68"/>
                  </a:cubicBezTo>
                  <a:cubicBezTo>
                    <a:pt x="5676" y="27"/>
                    <a:pt x="5527" y="0"/>
                    <a:pt x="5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0;p32">
              <a:extLst>
                <a:ext uri="{FF2B5EF4-FFF2-40B4-BE49-F238E27FC236}">
                  <a16:creationId xmlns:a16="http://schemas.microsoft.com/office/drawing/2014/main" id="{FBC631E8-4F8B-4E42-24D0-B271C77A3C13}"/>
                </a:ext>
              </a:extLst>
            </p:cNvPr>
            <p:cNvSpPr/>
            <p:nvPr/>
          </p:nvSpPr>
          <p:spPr>
            <a:xfrm>
              <a:off x="5368069" y="3498445"/>
              <a:ext cx="519889" cy="1144525"/>
            </a:xfrm>
            <a:custGeom>
              <a:avLst/>
              <a:gdLst/>
              <a:ahLst/>
              <a:cxnLst/>
              <a:rect l="l" t="t" r="r" b="b"/>
              <a:pathLst>
                <a:path w="9723" h="21405" extrusionOk="0">
                  <a:moveTo>
                    <a:pt x="5276" y="0"/>
                  </a:moveTo>
                  <a:cubicBezTo>
                    <a:pt x="1475" y="0"/>
                    <a:pt x="128" y="5872"/>
                    <a:pt x="64" y="11587"/>
                  </a:cubicBezTo>
                  <a:cubicBezTo>
                    <a:pt x="1" y="17324"/>
                    <a:pt x="2605" y="21375"/>
                    <a:pt x="5200" y="21404"/>
                  </a:cubicBezTo>
                  <a:cubicBezTo>
                    <a:pt x="5208" y="21404"/>
                    <a:pt x="5217" y="21404"/>
                    <a:pt x="5225" y="21404"/>
                  </a:cubicBezTo>
                  <a:cubicBezTo>
                    <a:pt x="7806" y="21404"/>
                    <a:pt x="9595" y="17069"/>
                    <a:pt x="9658" y="11351"/>
                  </a:cubicBezTo>
                  <a:cubicBezTo>
                    <a:pt x="9722" y="5613"/>
                    <a:pt x="7913" y="30"/>
                    <a:pt x="5318" y="1"/>
                  </a:cubicBezTo>
                  <a:cubicBezTo>
                    <a:pt x="5304" y="1"/>
                    <a:pt x="5290"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p32">
              <a:extLst>
                <a:ext uri="{FF2B5EF4-FFF2-40B4-BE49-F238E27FC236}">
                  <a16:creationId xmlns:a16="http://schemas.microsoft.com/office/drawing/2014/main" id="{65A6DDB5-388E-4796-40E3-7EA5265B1E7E}"/>
                </a:ext>
              </a:extLst>
            </p:cNvPr>
            <p:cNvSpPr/>
            <p:nvPr/>
          </p:nvSpPr>
          <p:spPr>
            <a:xfrm>
              <a:off x="5474206" y="3514539"/>
              <a:ext cx="413323" cy="1128484"/>
            </a:xfrm>
            <a:custGeom>
              <a:avLst/>
              <a:gdLst/>
              <a:ahLst/>
              <a:cxnLst/>
              <a:rect l="l" t="t" r="r" b="b"/>
              <a:pathLst>
                <a:path w="7730" h="21105" extrusionOk="0">
                  <a:moveTo>
                    <a:pt x="4336" y="0"/>
                  </a:moveTo>
                  <a:cubicBezTo>
                    <a:pt x="5595" y="2110"/>
                    <a:pt x="6356" y="5801"/>
                    <a:pt x="6314" y="9556"/>
                  </a:cubicBezTo>
                  <a:cubicBezTo>
                    <a:pt x="6251" y="15273"/>
                    <a:pt x="4463" y="19609"/>
                    <a:pt x="1882" y="19609"/>
                  </a:cubicBezTo>
                  <a:cubicBezTo>
                    <a:pt x="1873" y="19609"/>
                    <a:pt x="1864" y="19609"/>
                    <a:pt x="1856" y="19609"/>
                  </a:cubicBezTo>
                  <a:cubicBezTo>
                    <a:pt x="1225" y="19603"/>
                    <a:pt x="594" y="19358"/>
                    <a:pt x="0" y="18909"/>
                  </a:cubicBezTo>
                  <a:lnTo>
                    <a:pt x="0" y="18909"/>
                  </a:lnTo>
                  <a:cubicBezTo>
                    <a:pt x="920" y="20292"/>
                    <a:pt x="2069" y="21091"/>
                    <a:pt x="3216" y="21104"/>
                  </a:cubicBezTo>
                  <a:cubicBezTo>
                    <a:pt x="3224" y="21104"/>
                    <a:pt x="3233" y="21104"/>
                    <a:pt x="3241" y="21104"/>
                  </a:cubicBezTo>
                  <a:cubicBezTo>
                    <a:pt x="5823" y="21104"/>
                    <a:pt x="7611" y="16769"/>
                    <a:pt x="7674" y="11051"/>
                  </a:cubicBezTo>
                  <a:cubicBezTo>
                    <a:pt x="7730" y="6086"/>
                    <a:pt x="6381" y="1235"/>
                    <a:pt x="4336"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p32">
              <a:extLst>
                <a:ext uri="{FF2B5EF4-FFF2-40B4-BE49-F238E27FC236}">
                  <a16:creationId xmlns:a16="http://schemas.microsoft.com/office/drawing/2014/main" id="{77E946FB-EA1F-D803-F3B9-C4D865170F11}"/>
                </a:ext>
              </a:extLst>
            </p:cNvPr>
            <p:cNvSpPr/>
            <p:nvPr/>
          </p:nvSpPr>
          <p:spPr>
            <a:xfrm>
              <a:off x="5531098" y="4352354"/>
              <a:ext cx="208052" cy="791089"/>
            </a:xfrm>
            <a:custGeom>
              <a:avLst/>
              <a:gdLst/>
              <a:ahLst/>
              <a:cxnLst/>
              <a:rect l="l" t="t" r="r" b="b"/>
              <a:pathLst>
                <a:path w="3891" h="14795" extrusionOk="0">
                  <a:moveTo>
                    <a:pt x="3891" y="0"/>
                  </a:moveTo>
                  <a:lnTo>
                    <a:pt x="3891" y="0"/>
                  </a:lnTo>
                  <a:cubicBezTo>
                    <a:pt x="1865" y="1031"/>
                    <a:pt x="1823" y="3065"/>
                    <a:pt x="1823" y="3065"/>
                  </a:cubicBezTo>
                  <a:cubicBezTo>
                    <a:pt x="1505" y="1798"/>
                    <a:pt x="1" y="1189"/>
                    <a:pt x="1" y="1189"/>
                  </a:cubicBezTo>
                  <a:lnTo>
                    <a:pt x="1" y="1189"/>
                  </a:lnTo>
                  <a:cubicBezTo>
                    <a:pt x="1" y="1189"/>
                    <a:pt x="1189" y="2194"/>
                    <a:pt x="1189" y="4155"/>
                  </a:cubicBezTo>
                  <a:cubicBezTo>
                    <a:pt x="1189" y="6119"/>
                    <a:pt x="893" y="14795"/>
                    <a:pt x="893" y="14795"/>
                  </a:cubicBezTo>
                  <a:lnTo>
                    <a:pt x="3291" y="14795"/>
                  </a:lnTo>
                  <a:cubicBezTo>
                    <a:pt x="3291" y="14795"/>
                    <a:pt x="2959" y="5628"/>
                    <a:pt x="2959" y="3355"/>
                  </a:cubicBezTo>
                  <a:cubicBezTo>
                    <a:pt x="2959" y="1083"/>
                    <a:pt x="3891"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3;p32">
              <a:extLst>
                <a:ext uri="{FF2B5EF4-FFF2-40B4-BE49-F238E27FC236}">
                  <a16:creationId xmlns:a16="http://schemas.microsoft.com/office/drawing/2014/main" id="{C3CB738E-9396-1C4A-62C6-C1C0E0BD672E}"/>
                </a:ext>
              </a:extLst>
            </p:cNvPr>
            <p:cNvSpPr/>
            <p:nvPr/>
          </p:nvSpPr>
          <p:spPr>
            <a:xfrm>
              <a:off x="5676749" y="4044637"/>
              <a:ext cx="347395" cy="764514"/>
            </a:xfrm>
            <a:custGeom>
              <a:avLst/>
              <a:gdLst/>
              <a:ahLst/>
              <a:cxnLst/>
              <a:rect l="l" t="t" r="r" b="b"/>
              <a:pathLst>
                <a:path w="6497" h="14298" extrusionOk="0">
                  <a:moveTo>
                    <a:pt x="3525" y="0"/>
                  </a:moveTo>
                  <a:cubicBezTo>
                    <a:pt x="986" y="0"/>
                    <a:pt x="87" y="3922"/>
                    <a:pt x="44" y="7739"/>
                  </a:cubicBezTo>
                  <a:cubicBezTo>
                    <a:pt x="0" y="11572"/>
                    <a:pt x="1740" y="14278"/>
                    <a:pt x="3473" y="14298"/>
                  </a:cubicBezTo>
                  <a:cubicBezTo>
                    <a:pt x="3479" y="14298"/>
                    <a:pt x="3485" y="14298"/>
                    <a:pt x="3491" y="14298"/>
                  </a:cubicBezTo>
                  <a:cubicBezTo>
                    <a:pt x="5214" y="14298"/>
                    <a:pt x="6409" y="11402"/>
                    <a:pt x="6451" y="7582"/>
                  </a:cubicBezTo>
                  <a:cubicBezTo>
                    <a:pt x="6496" y="3751"/>
                    <a:pt x="5287" y="20"/>
                    <a:pt x="3553" y="0"/>
                  </a:cubicBezTo>
                  <a:cubicBezTo>
                    <a:pt x="3544" y="0"/>
                    <a:pt x="3534"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2">
              <a:extLst>
                <a:ext uri="{FF2B5EF4-FFF2-40B4-BE49-F238E27FC236}">
                  <a16:creationId xmlns:a16="http://schemas.microsoft.com/office/drawing/2014/main" id="{4544C6A0-DD61-ADB4-2A90-657F37747D45}"/>
                </a:ext>
              </a:extLst>
            </p:cNvPr>
            <p:cNvSpPr/>
            <p:nvPr/>
          </p:nvSpPr>
          <p:spPr>
            <a:xfrm>
              <a:off x="5747703" y="4055331"/>
              <a:ext cx="276066" cy="753767"/>
            </a:xfrm>
            <a:custGeom>
              <a:avLst/>
              <a:gdLst/>
              <a:ahLst/>
              <a:cxnLst/>
              <a:rect l="l" t="t" r="r" b="b"/>
              <a:pathLst>
                <a:path w="5163" h="14097" extrusionOk="0">
                  <a:moveTo>
                    <a:pt x="2895" y="0"/>
                  </a:moveTo>
                  <a:cubicBezTo>
                    <a:pt x="3737" y="1410"/>
                    <a:pt x="4245" y="3875"/>
                    <a:pt x="4217" y="6383"/>
                  </a:cubicBezTo>
                  <a:cubicBezTo>
                    <a:pt x="4174" y="10203"/>
                    <a:pt x="2980" y="13099"/>
                    <a:pt x="1257" y="13099"/>
                  </a:cubicBezTo>
                  <a:cubicBezTo>
                    <a:pt x="1251" y="13099"/>
                    <a:pt x="1245" y="13099"/>
                    <a:pt x="1239" y="13099"/>
                  </a:cubicBezTo>
                  <a:cubicBezTo>
                    <a:pt x="817" y="13093"/>
                    <a:pt x="397" y="12930"/>
                    <a:pt x="0" y="12630"/>
                  </a:cubicBezTo>
                  <a:lnTo>
                    <a:pt x="0" y="12630"/>
                  </a:lnTo>
                  <a:cubicBezTo>
                    <a:pt x="614" y="13554"/>
                    <a:pt x="1381" y="14087"/>
                    <a:pt x="2147" y="14097"/>
                  </a:cubicBezTo>
                  <a:cubicBezTo>
                    <a:pt x="2153" y="14097"/>
                    <a:pt x="2158" y="14097"/>
                    <a:pt x="2164" y="14097"/>
                  </a:cubicBezTo>
                  <a:cubicBezTo>
                    <a:pt x="3889" y="14097"/>
                    <a:pt x="5084" y="11202"/>
                    <a:pt x="5126" y="7381"/>
                  </a:cubicBezTo>
                  <a:cubicBezTo>
                    <a:pt x="5163" y="4065"/>
                    <a:pt x="4263"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p32">
              <a:extLst>
                <a:ext uri="{FF2B5EF4-FFF2-40B4-BE49-F238E27FC236}">
                  <a16:creationId xmlns:a16="http://schemas.microsoft.com/office/drawing/2014/main" id="{89B3A537-9D40-C8B4-8136-BA914147AFA0}"/>
                </a:ext>
              </a:extLst>
            </p:cNvPr>
            <p:cNvSpPr/>
            <p:nvPr/>
          </p:nvSpPr>
          <p:spPr>
            <a:xfrm>
              <a:off x="5785720" y="4615050"/>
              <a:ext cx="139022" cy="528391"/>
            </a:xfrm>
            <a:custGeom>
              <a:avLst/>
              <a:gdLst/>
              <a:ahLst/>
              <a:cxnLst/>
              <a:rect l="l" t="t" r="r" b="b"/>
              <a:pathLst>
                <a:path w="2600" h="9882" extrusionOk="0">
                  <a:moveTo>
                    <a:pt x="2600" y="0"/>
                  </a:moveTo>
                  <a:lnTo>
                    <a:pt x="2600" y="0"/>
                  </a:lnTo>
                  <a:cubicBezTo>
                    <a:pt x="1246" y="689"/>
                    <a:pt x="1219" y="2047"/>
                    <a:pt x="1219" y="2047"/>
                  </a:cubicBezTo>
                  <a:cubicBezTo>
                    <a:pt x="1006" y="1199"/>
                    <a:pt x="1" y="794"/>
                    <a:pt x="1" y="794"/>
                  </a:cubicBezTo>
                  <a:lnTo>
                    <a:pt x="1" y="794"/>
                  </a:lnTo>
                  <a:cubicBezTo>
                    <a:pt x="1" y="794"/>
                    <a:pt x="795" y="1465"/>
                    <a:pt x="795" y="2776"/>
                  </a:cubicBezTo>
                  <a:cubicBezTo>
                    <a:pt x="795" y="4086"/>
                    <a:pt x="597" y="9882"/>
                    <a:pt x="597" y="9882"/>
                  </a:cubicBezTo>
                  <a:lnTo>
                    <a:pt x="2199" y="9882"/>
                  </a:lnTo>
                  <a:cubicBezTo>
                    <a:pt x="2199" y="9882"/>
                    <a:pt x="1977" y="3758"/>
                    <a:pt x="1977" y="2240"/>
                  </a:cubicBezTo>
                  <a:cubicBezTo>
                    <a:pt x="1977" y="723"/>
                    <a:pt x="2600" y="0"/>
                    <a:pt x="2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p32">
              <a:extLst>
                <a:ext uri="{FF2B5EF4-FFF2-40B4-BE49-F238E27FC236}">
                  <a16:creationId xmlns:a16="http://schemas.microsoft.com/office/drawing/2014/main" id="{F440A482-03E4-9E52-FE68-9C106B11984C}"/>
                </a:ext>
              </a:extLst>
            </p:cNvPr>
            <p:cNvSpPr/>
            <p:nvPr/>
          </p:nvSpPr>
          <p:spPr>
            <a:xfrm>
              <a:off x="4837238" y="4044637"/>
              <a:ext cx="347341" cy="764514"/>
            </a:xfrm>
            <a:custGeom>
              <a:avLst/>
              <a:gdLst/>
              <a:ahLst/>
              <a:cxnLst/>
              <a:rect l="l" t="t" r="r" b="b"/>
              <a:pathLst>
                <a:path w="6496" h="14298" extrusionOk="0">
                  <a:moveTo>
                    <a:pt x="3525" y="0"/>
                  </a:moveTo>
                  <a:cubicBezTo>
                    <a:pt x="986" y="0"/>
                    <a:pt x="87" y="3922"/>
                    <a:pt x="43" y="7739"/>
                  </a:cubicBezTo>
                  <a:cubicBezTo>
                    <a:pt x="0" y="11571"/>
                    <a:pt x="1740" y="14278"/>
                    <a:pt x="3473" y="14298"/>
                  </a:cubicBezTo>
                  <a:cubicBezTo>
                    <a:pt x="3479" y="14298"/>
                    <a:pt x="3485" y="14298"/>
                    <a:pt x="3491" y="14298"/>
                  </a:cubicBezTo>
                  <a:cubicBezTo>
                    <a:pt x="5214" y="14298"/>
                    <a:pt x="6409" y="11402"/>
                    <a:pt x="6451" y="7582"/>
                  </a:cubicBezTo>
                  <a:cubicBezTo>
                    <a:pt x="6495" y="3751"/>
                    <a:pt x="5287" y="20"/>
                    <a:pt x="3553" y="0"/>
                  </a:cubicBezTo>
                  <a:cubicBezTo>
                    <a:pt x="3544" y="0"/>
                    <a:pt x="3534" y="0"/>
                    <a:pt x="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p32">
              <a:extLst>
                <a:ext uri="{FF2B5EF4-FFF2-40B4-BE49-F238E27FC236}">
                  <a16:creationId xmlns:a16="http://schemas.microsoft.com/office/drawing/2014/main" id="{F5E186D0-4B8B-C2DC-3DA6-646842FA4BC3}"/>
                </a:ext>
              </a:extLst>
            </p:cNvPr>
            <p:cNvSpPr/>
            <p:nvPr/>
          </p:nvSpPr>
          <p:spPr>
            <a:xfrm>
              <a:off x="4908138" y="4055331"/>
              <a:ext cx="276119" cy="753767"/>
            </a:xfrm>
            <a:custGeom>
              <a:avLst/>
              <a:gdLst/>
              <a:ahLst/>
              <a:cxnLst/>
              <a:rect l="l" t="t" r="r" b="b"/>
              <a:pathLst>
                <a:path w="5164" h="14097" extrusionOk="0">
                  <a:moveTo>
                    <a:pt x="2895" y="0"/>
                  </a:moveTo>
                  <a:lnTo>
                    <a:pt x="2895" y="0"/>
                  </a:lnTo>
                  <a:cubicBezTo>
                    <a:pt x="3737" y="1410"/>
                    <a:pt x="4245" y="3875"/>
                    <a:pt x="4217" y="6383"/>
                  </a:cubicBezTo>
                  <a:cubicBezTo>
                    <a:pt x="4173" y="10203"/>
                    <a:pt x="2980" y="13099"/>
                    <a:pt x="1256" y="13099"/>
                  </a:cubicBezTo>
                  <a:cubicBezTo>
                    <a:pt x="1250" y="13099"/>
                    <a:pt x="1244" y="13099"/>
                    <a:pt x="1238" y="13099"/>
                  </a:cubicBezTo>
                  <a:cubicBezTo>
                    <a:pt x="817" y="13093"/>
                    <a:pt x="396" y="12930"/>
                    <a:pt x="0" y="12630"/>
                  </a:cubicBezTo>
                  <a:lnTo>
                    <a:pt x="0" y="12630"/>
                  </a:lnTo>
                  <a:cubicBezTo>
                    <a:pt x="614" y="13554"/>
                    <a:pt x="1381" y="14087"/>
                    <a:pt x="2147" y="14097"/>
                  </a:cubicBezTo>
                  <a:cubicBezTo>
                    <a:pt x="2153" y="14097"/>
                    <a:pt x="2158" y="14097"/>
                    <a:pt x="2164" y="14097"/>
                  </a:cubicBezTo>
                  <a:cubicBezTo>
                    <a:pt x="3888" y="14097"/>
                    <a:pt x="5083" y="11202"/>
                    <a:pt x="5125" y="7381"/>
                  </a:cubicBezTo>
                  <a:cubicBezTo>
                    <a:pt x="5164" y="4065"/>
                    <a:pt x="4262"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2">
              <a:extLst>
                <a:ext uri="{FF2B5EF4-FFF2-40B4-BE49-F238E27FC236}">
                  <a16:creationId xmlns:a16="http://schemas.microsoft.com/office/drawing/2014/main" id="{D9339EDB-D6FC-4EA9-5FD1-737FDC01BE63}"/>
                </a:ext>
              </a:extLst>
            </p:cNvPr>
            <p:cNvSpPr/>
            <p:nvPr/>
          </p:nvSpPr>
          <p:spPr>
            <a:xfrm>
              <a:off x="4946155" y="4615050"/>
              <a:ext cx="138969" cy="528391"/>
            </a:xfrm>
            <a:custGeom>
              <a:avLst/>
              <a:gdLst/>
              <a:ahLst/>
              <a:cxnLst/>
              <a:rect l="l" t="t" r="r" b="b"/>
              <a:pathLst>
                <a:path w="2599" h="9882" extrusionOk="0">
                  <a:moveTo>
                    <a:pt x="2599" y="0"/>
                  </a:moveTo>
                  <a:lnTo>
                    <a:pt x="2599" y="0"/>
                  </a:lnTo>
                  <a:cubicBezTo>
                    <a:pt x="1245" y="689"/>
                    <a:pt x="1218" y="2047"/>
                    <a:pt x="1218" y="2047"/>
                  </a:cubicBezTo>
                  <a:cubicBezTo>
                    <a:pt x="1006" y="1199"/>
                    <a:pt x="1" y="794"/>
                    <a:pt x="1" y="794"/>
                  </a:cubicBezTo>
                  <a:lnTo>
                    <a:pt x="1" y="794"/>
                  </a:lnTo>
                  <a:cubicBezTo>
                    <a:pt x="1" y="794"/>
                    <a:pt x="794" y="1465"/>
                    <a:pt x="794" y="2776"/>
                  </a:cubicBezTo>
                  <a:cubicBezTo>
                    <a:pt x="794" y="4086"/>
                    <a:pt x="596" y="9882"/>
                    <a:pt x="596" y="9882"/>
                  </a:cubicBezTo>
                  <a:lnTo>
                    <a:pt x="2199" y="9882"/>
                  </a:lnTo>
                  <a:cubicBezTo>
                    <a:pt x="2199" y="9882"/>
                    <a:pt x="1976" y="3758"/>
                    <a:pt x="1976" y="2240"/>
                  </a:cubicBezTo>
                  <a:cubicBezTo>
                    <a:pt x="1976" y="723"/>
                    <a:pt x="2599" y="0"/>
                    <a:pt x="2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9;p32">
              <a:extLst>
                <a:ext uri="{FF2B5EF4-FFF2-40B4-BE49-F238E27FC236}">
                  <a16:creationId xmlns:a16="http://schemas.microsoft.com/office/drawing/2014/main" id="{6DED9560-4EE6-7098-98F9-5F965E5073FF}"/>
                </a:ext>
              </a:extLst>
            </p:cNvPr>
            <p:cNvSpPr/>
            <p:nvPr/>
          </p:nvSpPr>
          <p:spPr>
            <a:xfrm>
              <a:off x="4936370" y="2661325"/>
              <a:ext cx="784458" cy="1726974"/>
            </a:xfrm>
            <a:custGeom>
              <a:avLst/>
              <a:gdLst/>
              <a:ahLst/>
              <a:cxnLst/>
              <a:rect l="l" t="t" r="r" b="b"/>
              <a:pathLst>
                <a:path w="14671" h="32298" extrusionOk="0">
                  <a:moveTo>
                    <a:pt x="7962" y="1"/>
                  </a:moveTo>
                  <a:cubicBezTo>
                    <a:pt x="2224" y="1"/>
                    <a:pt x="193" y="8860"/>
                    <a:pt x="97" y="17485"/>
                  </a:cubicBezTo>
                  <a:cubicBezTo>
                    <a:pt x="0" y="26141"/>
                    <a:pt x="3931" y="32253"/>
                    <a:pt x="7845" y="32297"/>
                  </a:cubicBezTo>
                  <a:cubicBezTo>
                    <a:pt x="7858" y="32297"/>
                    <a:pt x="7872" y="32297"/>
                    <a:pt x="7885" y="32297"/>
                  </a:cubicBezTo>
                  <a:cubicBezTo>
                    <a:pt x="11778" y="32297"/>
                    <a:pt x="14477" y="25754"/>
                    <a:pt x="14573" y="17129"/>
                  </a:cubicBezTo>
                  <a:cubicBezTo>
                    <a:pt x="14670" y="8473"/>
                    <a:pt x="11939" y="46"/>
                    <a:pt x="8024" y="1"/>
                  </a:cubicBezTo>
                  <a:cubicBezTo>
                    <a:pt x="8003" y="1"/>
                    <a:pt x="7983"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0;p32">
              <a:extLst>
                <a:ext uri="{FF2B5EF4-FFF2-40B4-BE49-F238E27FC236}">
                  <a16:creationId xmlns:a16="http://schemas.microsoft.com/office/drawing/2014/main" id="{ECD17528-EFC0-8213-CC49-51CA71E2D7B5}"/>
                </a:ext>
              </a:extLst>
            </p:cNvPr>
            <p:cNvSpPr/>
            <p:nvPr/>
          </p:nvSpPr>
          <p:spPr>
            <a:xfrm>
              <a:off x="5096458" y="2685654"/>
              <a:ext cx="623621" cy="1702645"/>
            </a:xfrm>
            <a:custGeom>
              <a:avLst/>
              <a:gdLst/>
              <a:ahLst/>
              <a:cxnLst/>
              <a:rect l="l" t="t" r="r" b="b"/>
              <a:pathLst>
                <a:path w="11663" h="31843" extrusionOk="0">
                  <a:moveTo>
                    <a:pt x="6542" y="0"/>
                  </a:moveTo>
                  <a:lnTo>
                    <a:pt x="6542" y="0"/>
                  </a:lnTo>
                  <a:cubicBezTo>
                    <a:pt x="8441" y="3182"/>
                    <a:pt x="9591" y="8752"/>
                    <a:pt x="9527" y="14419"/>
                  </a:cubicBezTo>
                  <a:cubicBezTo>
                    <a:pt x="9430" y="23046"/>
                    <a:pt x="6732" y="29587"/>
                    <a:pt x="2839" y="29587"/>
                  </a:cubicBezTo>
                  <a:cubicBezTo>
                    <a:pt x="2826" y="29587"/>
                    <a:pt x="2813" y="29587"/>
                    <a:pt x="2799" y="29587"/>
                  </a:cubicBezTo>
                  <a:cubicBezTo>
                    <a:pt x="1848" y="29577"/>
                    <a:pt x="895" y="29208"/>
                    <a:pt x="0" y="28530"/>
                  </a:cubicBezTo>
                  <a:lnTo>
                    <a:pt x="0" y="28530"/>
                  </a:lnTo>
                  <a:cubicBezTo>
                    <a:pt x="1388" y="30617"/>
                    <a:pt x="3120" y="31823"/>
                    <a:pt x="4851" y="31842"/>
                  </a:cubicBezTo>
                  <a:cubicBezTo>
                    <a:pt x="4864" y="31842"/>
                    <a:pt x="4877" y="31842"/>
                    <a:pt x="4890" y="31842"/>
                  </a:cubicBezTo>
                  <a:cubicBezTo>
                    <a:pt x="8784" y="31842"/>
                    <a:pt x="11482" y="25300"/>
                    <a:pt x="11579" y="16674"/>
                  </a:cubicBezTo>
                  <a:cubicBezTo>
                    <a:pt x="11663" y="9182"/>
                    <a:pt x="9629" y="1862"/>
                    <a:pt x="6542"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p32">
              <a:extLst>
                <a:ext uri="{FF2B5EF4-FFF2-40B4-BE49-F238E27FC236}">
                  <a16:creationId xmlns:a16="http://schemas.microsoft.com/office/drawing/2014/main" id="{52B04920-1B53-4671-E668-3F8456C4494C}"/>
                </a:ext>
              </a:extLst>
            </p:cNvPr>
            <p:cNvSpPr/>
            <p:nvPr/>
          </p:nvSpPr>
          <p:spPr>
            <a:xfrm>
              <a:off x="5182277" y="3949835"/>
              <a:ext cx="313976" cy="1193664"/>
            </a:xfrm>
            <a:custGeom>
              <a:avLst/>
              <a:gdLst/>
              <a:ahLst/>
              <a:cxnLst/>
              <a:rect l="l" t="t" r="r" b="b"/>
              <a:pathLst>
                <a:path w="5872" h="22324" extrusionOk="0">
                  <a:moveTo>
                    <a:pt x="5871" y="1"/>
                  </a:moveTo>
                  <a:cubicBezTo>
                    <a:pt x="2813" y="1555"/>
                    <a:pt x="2750" y="4625"/>
                    <a:pt x="2750" y="4625"/>
                  </a:cubicBezTo>
                  <a:cubicBezTo>
                    <a:pt x="2272" y="2711"/>
                    <a:pt x="0" y="1794"/>
                    <a:pt x="0" y="1794"/>
                  </a:cubicBezTo>
                  <a:lnTo>
                    <a:pt x="0" y="1794"/>
                  </a:lnTo>
                  <a:cubicBezTo>
                    <a:pt x="0" y="1794"/>
                    <a:pt x="1793" y="3310"/>
                    <a:pt x="1793" y="6271"/>
                  </a:cubicBezTo>
                  <a:cubicBezTo>
                    <a:pt x="1793" y="9232"/>
                    <a:pt x="1348" y="22323"/>
                    <a:pt x="1348" y="22323"/>
                  </a:cubicBezTo>
                  <a:lnTo>
                    <a:pt x="1348" y="22324"/>
                  </a:lnTo>
                  <a:lnTo>
                    <a:pt x="4967" y="22324"/>
                  </a:lnTo>
                  <a:cubicBezTo>
                    <a:pt x="4967" y="22324"/>
                    <a:pt x="4465" y="8492"/>
                    <a:pt x="4465" y="5064"/>
                  </a:cubicBezTo>
                  <a:cubicBezTo>
                    <a:pt x="4465" y="1636"/>
                    <a:pt x="5871" y="1"/>
                    <a:pt x="5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p32">
              <a:extLst>
                <a:ext uri="{FF2B5EF4-FFF2-40B4-BE49-F238E27FC236}">
                  <a16:creationId xmlns:a16="http://schemas.microsoft.com/office/drawing/2014/main" id="{42CFEF0C-E209-88F0-2E1E-EFB39C3C2785}"/>
                </a:ext>
              </a:extLst>
            </p:cNvPr>
            <p:cNvSpPr/>
            <p:nvPr/>
          </p:nvSpPr>
          <p:spPr>
            <a:xfrm>
              <a:off x="4634428" y="4873202"/>
              <a:ext cx="763926" cy="270237"/>
            </a:xfrm>
            <a:custGeom>
              <a:avLst/>
              <a:gdLst/>
              <a:ahLst/>
              <a:cxnLst/>
              <a:rect l="l" t="t" r="r" b="b"/>
              <a:pathLst>
                <a:path w="14287" h="5054" extrusionOk="0">
                  <a:moveTo>
                    <a:pt x="7948" y="1"/>
                  </a:moveTo>
                  <a:cubicBezTo>
                    <a:pt x="7787" y="1"/>
                    <a:pt x="7625" y="23"/>
                    <a:pt x="7468" y="60"/>
                  </a:cubicBezTo>
                  <a:cubicBezTo>
                    <a:pt x="6973" y="174"/>
                    <a:pt x="6493" y="435"/>
                    <a:pt x="6183" y="869"/>
                  </a:cubicBezTo>
                  <a:cubicBezTo>
                    <a:pt x="5838" y="1354"/>
                    <a:pt x="5742" y="1988"/>
                    <a:pt x="5656" y="2594"/>
                  </a:cubicBezTo>
                  <a:cubicBezTo>
                    <a:pt x="5603" y="1985"/>
                    <a:pt x="5091" y="1535"/>
                    <a:pt x="4565" y="1325"/>
                  </a:cubicBezTo>
                  <a:cubicBezTo>
                    <a:pt x="4448" y="1278"/>
                    <a:pt x="4327" y="1239"/>
                    <a:pt x="4203" y="1239"/>
                  </a:cubicBezTo>
                  <a:cubicBezTo>
                    <a:pt x="4189" y="1239"/>
                    <a:pt x="4174" y="1240"/>
                    <a:pt x="4160" y="1241"/>
                  </a:cubicBezTo>
                  <a:cubicBezTo>
                    <a:pt x="3926" y="1260"/>
                    <a:pt x="3724" y="1425"/>
                    <a:pt x="3566" y="1616"/>
                  </a:cubicBezTo>
                  <a:cubicBezTo>
                    <a:pt x="3194" y="2062"/>
                    <a:pt x="2992" y="2673"/>
                    <a:pt x="3017" y="3277"/>
                  </a:cubicBezTo>
                  <a:cubicBezTo>
                    <a:pt x="2954" y="2794"/>
                    <a:pt x="2536" y="2418"/>
                    <a:pt x="2090" y="2361"/>
                  </a:cubicBezTo>
                  <a:cubicBezTo>
                    <a:pt x="2043" y="2355"/>
                    <a:pt x="1996" y="2352"/>
                    <a:pt x="1950" y="2352"/>
                  </a:cubicBezTo>
                  <a:cubicBezTo>
                    <a:pt x="1550" y="2352"/>
                    <a:pt x="1159" y="2562"/>
                    <a:pt x="872" y="2868"/>
                  </a:cubicBezTo>
                  <a:cubicBezTo>
                    <a:pt x="552" y="3211"/>
                    <a:pt x="348" y="3662"/>
                    <a:pt x="203" y="4127"/>
                  </a:cubicBezTo>
                  <a:cubicBezTo>
                    <a:pt x="110" y="4425"/>
                    <a:pt x="41" y="4737"/>
                    <a:pt x="0" y="5054"/>
                  </a:cubicBezTo>
                  <a:lnTo>
                    <a:pt x="14158" y="5054"/>
                  </a:lnTo>
                  <a:cubicBezTo>
                    <a:pt x="14254" y="4783"/>
                    <a:pt x="14286" y="4488"/>
                    <a:pt x="14234" y="4203"/>
                  </a:cubicBezTo>
                  <a:cubicBezTo>
                    <a:pt x="14146" y="3732"/>
                    <a:pt x="13809" y="3314"/>
                    <a:pt x="13380" y="3206"/>
                  </a:cubicBezTo>
                  <a:cubicBezTo>
                    <a:pt x="13310" y="3188"/>
                    <a:pt x="13237" y="3179"/>
                    <a:pt x="13165" y="3179"/>
                  </a:cubicBezTo>
                  <a:cubicBezTo>
                    <a:pt x="12795" y="3179"/>
                    <a:pt x="12425" y="3406"/>
                    <a:pt x="12274" y="3773"/>
                  </a:cubicBezTo>
                  <a:cubicBezTo>
                    <a:pt x="12240" y="3338"/>
                    <a:pt x="12180" y="2898"/>
                    <a:pt x="12023" y="2496"/>
                  </a:cubicBezTo>
                  <a:cubicBezTo>
                    <a:pt x="11866" y="2093"/>
                    <a:pt x="11602" y="1726"/>
                    <a:pt x="11240" y="1537"/>
                  </a:cubicBezTo>
                  <a:cubicBezTo>
                    <a:pt x="11135" y="1482"/>
                    <a:pt x="11019" y="1442"/>
                    <a:pt x="10904" y="1442"/>
                  </a:cubicBezTo>
                  <a:cubicBezTo>
                    <a:pt x="10866" y="1442"/>
                    <a:pt x="10828" y="1447"/>
                    <a:pt x="10790" y="1456"/>
                  </a:cubicBezTo>
                  <a:cubicBezTo>
                    <a:pt x="10639" y="1497"/>
                    <a:pt x="10518" y="1617"/>
                    <a:pt x="10409" y="1738"/>
                  </a:cubicBezTo>
                  <a:cubicBezTo>
                    <a:pt x="10196" y="1978"/>
                    <a:pt x="10004" y="2240"/>
                    <a:pt x="9839" y="2523"/>
                  </a:cubicBezTo>
                  <a:cubicBezTo>
                    <a:pt x="9740" y="2031"/>
                    <a:pt x="9639" y="1534"/>
                    <a:pt x="9427" y="1087"/>
                  </a:cubicBezTo>
                  <a:cubicBezTo>
                    <a:pt x="9216" y="639"/>
                    <a:pt x="8878" y="241"/>
                    <a:pt x="8439" y="83"/>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3;p32">
              <a:extLst>
                <a:ext uri="{FF2B5EF4-FFF2-40B4-BE49-F238E27FC236}">
                  <a16:creationId xmlns:a16="http://schemas.microsoft.com/office/drawing/2014/main" id="{343D503D-92F0-7672-30CD-BBC402275DA3}"/>
                </a:ext>
              </a:extLst>
            </p:cNvPr>
            <p:cNvSpPr/>
            <p:nvPr/>
          </p:nvSpPr>
          <p:spPr>
            <a:xfrm>
              <a:off x="6047043"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4;p32">
              <a:extLst>
                <a:ext uri="{FF2B5EF4-FFF2-40B4-BE49-F238E27FC236}">
                  <a16:creationId xmlns:a16="http://schemas.microsoft.com/office/drawing/2014/main" id="{0EA6B646-7405-51A8-8747-AC15BCB03255}"/>
                </a:ext>
              </a:extLst>
            </p:cNvPr>
            <p:cNvSpPr/>
            <p:nvPr/>
          </p:nvSpPr>
          <p:spPr>
            <a:xfrm>
              <a:off x="7108436"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p32">
              <a:extLst>
                <a:ext uri="{FF2B5EF4-FFF2-40B4-BE49-F238E27FC236}">
                  <a16:creationId xmlns:a16="http://schemas.microsoft.com/office/drawing/2014/main" id="{C2C383DC-5ABC-A510-D63F-409F8EA0FC51}"/>
                </a:ext>
              </a:extLst>
            </p:cNvPr>
            <p:cNvSpPr/>
            <p:nvPr/>
          </p:nvSpPr>
          <p:spPr>
            <a:xfrm>
              <a:off x="8169760"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6;p32">
              <a:extLst>
                <a:ext uri="{FF2B5EF4-FFF2-40B4-BE49-F238E27FC236}">
                  <a16:creationId xmlns:a16="http://schemas.microsoft.com/office/drawing/2014/main" id="{633BE106-CAF4-DF93-C319-0CF0797DB92B}"/>
                </a:ext>
              </a:extLst>
            </p:cNvPr>
            <p:cNvSpPr/>
            <p:nvPr/>
          </p:nvSpPr>
          <p:spPr>
            <a:xfrm>
              <a:off x="4678594" y="5001849"/>
              <a:ext cx="666076" cy="141589"/>
            </a:xfrm>
            <a:custGeom>
              <a:avLst/>
              <a:gdLst/>
              <a:ahLst/>
              <a:cxnLst/>
              <a:rect l="l" t="t" r="r" b="b"/>
              <a:pathLst>
                <a:path w="12457" h="2648" extrusionOk="0">
                  <a:moveTo>
                    <a:pt x="7076" y="0"/>
                  </a:moveTo>
                  <a:cubicBezTo>
                    <a:pt x="6930" y="0"/>
                    <a:pt x="6782" y="27"/>
                    <a:pt x="6643" y="68"/>
                  </a:cubicBezTo>
                  <a:cubicBezTo>
                    <a:pt x="5952" y="273"/>
                    <a:pt x="5366" y="805"/>
                    <a:pt x="5096" y="1473"/>
                  </a:cubicBezTo>
                  <a:cubicBezTo>
                    <a:pt x="4955" y="1154"/>
                    <a:pt x="4781" y="839"/>
                    <a:pt x="4511" y="619"/>
                  </a:cubicBezTo>
                  <a:cubicBezTo>
                    <a:pt x="4318" y="461"/>
                    <a:pt x="4068" y="358"/>
                    <a:pt x="3822" y="358"/>
                  </a:cubicBezTo>
                  <a:cubicBezTo>
                    <a:pt x="3724" y="358"/>
                    <a:pt x="3628" y="374"/>
                    <a:pt x="3536" y="409"/>
                  </a:cubicBezTo>
                  <a:cubicBezTo>
                    <a:pt x="3082" y="578"/>
                    <a:pt x="2893" y="1103"/>
                    <a:pt x="2757" y="1567"/>
                  </a:cubicBezTo>
                  <a:cubicBezTo>
                    <a:pt x="2477" y="1403"/>
                    <a:pt x="2155" y="1323"/>
                    <a:pt x="1831" y="1323"/>
                  </a:cubicBezTo>
                  <a:cubicBezTo>
                    <a:pt x="1314" y="1323"/>
                    <a:pt x="794" y="1525"/>
                    <a:pt x="440" y="1904"/>
                  </a:cubicBezTo>
                  <a:cubicBezTo>
                    <a:pt x="245" y="2119"/>
                    <a:pt x="100" y="2373"/>
                    <a:pt x="1" y="2648"/>
                  </a:cubicBezTo>
                  <a:lnTo>
                    <a:pt x="12440" y="2648"/>
                  </a:lnTo>
                  <a:cubicBezTo>
                    <a:pt x="12441" y="2642"/>
                    <a:pt x="12441" y="2636"/>
                    <a:pt x="12441" y="2629"/>
                  </a:cubicBezTo>
                  <a:cubicBezTo>
                    <a:pt x="12457" y="2445"/>
                    <a:pt x="12391" y="2241"/>
                    <a:pt x="12234" y="2141"/>
                  </a:cubicBezTo>
                  <a:cubicBezTo>
                    <a:pt x="12145" y="2085"/>
                    <a:pt x="12037" y="2067"/>
                    <a:pt x="11933" y="2066"/>
                  </a:cubicBezTo>
                  <a:cubicBezTo>
                    <a:pt x="11929" y="2066"/>
                    <a:pt x="11925" y="2066"/>
                    <a:pt x="11922" y="2066"/>
                  </a:cubicBezTo>
                  <a:cubicBezTo>
                    <a:pt x="11624" y="2066"/>
                    <a:pt x="11330" y="2194"/>
                    <a:pt x="11127" y="2412"/>
                  </a:cubicBezTo>
                  <a:lnTo>
                    <a:pt x="10856" y="1745"/>
                  </a:lnTo>
                  <a:cubicBezTo>
                    <a:pt x="10709" y="1387"/>
                    <a:pt x="10542" y="1002"/>
                    <a:pt x="10205" y="810"/>
                  </a:cubicBezTo>
                  <a:cubicBezTo>
                    <a:pt x="10061" y="728"/>
                    <a:pt x="9899" y="692"/>
                    <a:pt x="9734" y="692"/>
                  </a:cubicBezTo>
                  <a:cubicBezTo>
                    <a:pt x="9503" y="692"/>
                    <a:pt x="9266" y="764"/>
                    <a:pt x="9067" y="882"/>
                  </a:cubicBezTo>
                  <a:cubicBezTo>
                    <a:pt x="8724" y="1085"/>
                    <a:pt x="8469" y="1405"/>
                    <a:pt x="8238" y="1729"/>
                  </a:cubicBezTo>
                  <a:cubicBezTo>
                    <a:pt x="8171" y="1362"/>
                    <a:pt x="8065" y="1001"/>
                    <a:pt x="7921" y="657"/>
                  </a:cubicBezTo>
                  <a:cubicBezTo>
                    <a:pt x="7843" y="471"/>
                    <a:pt x="7751" y="284"/>
                    <a:pt x="7592" y="160"/>
                  </a:cubicBezTo>
                  <a:cubicBezTo>
                    <a:pt x="7446" y="45"/>
                    <a:pt x="7264" y="0"/>
                    <a:pt x="70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p32">
              <a:extLst>
                <a:ext uri="{FF2B5EF4-FFF2-40B4-BE49-F238E27FC236}">
                  <a16:creationId xmlns:a16="http://schemas.microsoft.com/office/drawing/2014/main" id="{855661D6-F6E1-94CD-97D9-A679FFC050C2}"/>
                </a:ext>
              </a:extLst>
            </p:cNvPr>
            <p:cNvSpPr/>
            <p:nvPr/>
          </p:nvSpPr>
          <p:spPr>
            <a:xfrm>
              <a:off x="7056600" y="4680330"/>
              <a:ext cx="763872" cy="270237"/>
            </a:xfrm>
            <a:custGeom>
              <a:avLst/>
              <a:gdLst/>
              <a:ahLst/>
              <a:cxnLst/>
              <a:rect l="l" t="t" r="r" b="b"/>
              <a:pathLst>
                <a:path w="14286" h="5054" extrusionOk="0">
                  <a:moveTo>
                    <a:pt x="7948" y="1"/>
                  </a:moveTo>
                  <a:cubicBezTo>
                    <a:pt x="7787" y="1"/>
                    <a:pt x="7625" y="23"/>
                    <a:pt x="7467" y="60"/>
                  </a:cubicBezTo>
                  <a:cubicBezTo>
                    <a:pt x="6973" y="174"/>
                    <a:pt x="6493" y="435"/>
                    <a:pt x="6183" y="870"/>
                  </a:cubicBezTo>
                  <a:cubicBezTo>
                    <a:pt x="5837" y="1353"/>
                    <a:pt x="5741" y="1987"/>
                    <a:pt x="5656" y="2593"/>
                  </a:cubicBezTo>
                  <a:cubicBezTo>
                    <a:pt x="5602" y="1985"/>
                    <a:pt x="5091" y="1535"/>
                    <a:pt x="4564" y="1325"/>
                  </a:cubicBezTo>
                  <a:cubicBezTo>
                    <a:pt x="4448" y="1278"/>
                    <a:pt x="4326" y="1240"/>
                    <a:pt x="4203" y="1240"/>
                  </a:cubicBezTo>
                  <a:cubicBezTo>
                    <a:pt x="4189" y="1240"/>
                    <a:pt x="4174" y="1240"/>
                    <a:pt x="4160" y="1241"/>
                  </a:cubicBezTo>
                  <a:cubicBezTo>
                    <a:pt x="3926" y="1259"/>
                    <a:pt x="3724" y="1425"/>
                    <a:pt x="3566" y="1615"/>
                  </a:cubicBezTo>
                  <a:cubicBezTo>
                    <a:pt x="3193" y="2063"/>
                    <a:pt x="2991" y="2673"/>
                    <a:pt x="3016" y="3277"/>
                  </a:cubicBezTo>
                  <a:cubicBezTo>
                    <a:pt x="2953" y="2793"/>
                    <a:pt x="2535" y="2418"/>
                    <a:pt x="2089" y="2361"/>
                  </a:cubicBezTo>
                  <a:cubicBezTo>
                    <a:pt x="2042" y="2355"/>
                    <a:pt x="1996" y="2352"/>
                    <a:pt x="1949" y="2352"/>
                  </a:cubicBezTo>
                  <a:cubicBezTo>
                    <a:pt x="1550" y="2352"/>
                    <a:pt x="1158" y="2561"/>
                    <a:pt x="871" y="2868"/>
                  </a:cubicBezTo>
                  <a:cubicBezTo>
                    <a:pt x="551" y="3210"/>
                    <a:pt x="347" y="3661"/>
                    <a:pt x="203" y="4126"/>
                  </a:cubicBezTo>
                  <a:cubicBezTo>
                    <a:pt x="111" y="4425"/>
                    <a:pt x="43" y="4738"/>
                    <a:pt x="1" y="5053"/>
                  </a:cubicBezTo>
                  <a:lnTo>
                    <a:pt x="14158" y="5053"/>
                  </a:lnTo>
                  <a:cubicBezTo>
                    <a:pt x="14253" y="4783"/>
                    <a:pt x="14286" y="4487"/>
                    <a:pt x="14233" y="4203"/>
                  </a:cubicBezTo>
                  <a:cubicBezTo>
                    <a:pt x="14145" y="3733"/>
                    <a:pt x="13808" y="3314"/>
                    <a:pt x="13379" y="3205"/>
                  </a:cubicBezTo>
                  <a:cubicBezTo>
                    <a:pt x="13309" y="3187"/>
                    <a:pt x="13237" y="3179"/>
                    <a:pt x="13165" y="3179"/>
                  </a:cubicBezTo>
                  <a:cubicBezTo>
                    <a:pt x="12796" y="3179"/>
                    <a:pt x="12424" y="3406"/>
                    <a:pt x="12274" y="3773"/>
                  </a:cubicBezTo>
                  <a:cubicBezTo>
                    <a:pt x="12239" y="3337"/>
                    <a:pt x="12180" y="2898"/>
                    <a:pt x="12023" y="2495"/>
                  </a:cubicBezTo>
                  <a:cubicBezTo>
                    <a:pt x="11866" y="2092"/>
                    <a:pt x="11602" y="1726"/>
                    <a:pt x="11240" y="1536"/>
                  </a:cubicBezTo>
                  <a:cubicBezTo>
                    <a:pt x="11135" y="1482"/>
                    <a:pt x="11020" y="1442"/>
                    <a:pt x="10906" y="1442"/>
                  </a:cubicBezTo>
                  <a:cubicBezTo>
                    <a:pt x="10867" y="1442"/>
                    <a:pt x="10828" y="1447"/>
                    <a:pt x="10790" y="1457"/>
                  </a:cubicBezTo>
                  <a:cubicBezTo>
                    <a:pt x="10638" y="1498"/>
                    <a:pt x="10518" y="1616"/>
                    <a:pt x="10409" y="1738"/>
                  </a:cubicBezTo>
                  <a:cubicBezTo>
                    <a:pt x="10195" y="1977"/>
                    <a:pt x="10004" y="2240"/>
                    <a:pt x="9839" y="2523"/>
                  </a:cubicBezTo>
                  <a:cubicBezTo>
                    <a:pt x="9739" y="2031"/>
                    <a:pt x="9639" y="1534"/>
                    <a:pt x="9426" y="1086"/>
                  </a:cubicBezTo>
                  <a:cubicBezTo>
                    <a:pt x="9215" y="640"/>
                    <a:pt x="8877" y="240"/>
                    <a:pt x="8440" y="82"/>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7;p32">
              <a:extLst>
                <a:ext uri="{FF2B5EF4-FFF2-40B4-BE49-F238E27FC236}">
                  <a16:creationId xmlns:a16="http://schemas.microsoft.com/office/drawing/2014/main" id="{219E9549-DB07-ABDD-B2CD-9E8EE2B810FC}"/>
                </a:ext>
              </a:extLst>
            </p:cNvPr>
            <p:cNvSpPr/>
            <p:nvPr/>
          </p:nvSpPr>
          <p:spPr>
            <a:xfrm>
              <a:off x="7100819" y="4808978"/>
              <a:ext cx="666022" cy="141589"/>
            </a:xfrm>
            <a:custGeom>
              <a:avLst/>
              <a:gdLst/>
              <a:ahLst/>
              <a:cxnLst/>
              <a:rect l="l" t="t" r="r" b="b"/>
              <a:pathLst>
                <a:path w="12456" h="2648" extrusionOk="0">
                  <a:moveTo>
                    <a:pt x="7073" y="0"/>
                  </a:moveTo>
                  <a:cubicBezTo>
                    <a:pt x="6928" y="0"/>
                    <a:pt x="6780" y="26"/>
                    <a:pt x="6642" y="67"/>
                  </a:cubicBezTo>
                  <a:cubicBezTo>
                    <a:pt x="5950" y="272"/>
                    <a:pt x="5364" y="804"/>
                    <a:pt x="5094" y="1473"/>
                  </a:cubicBezTo>
                  <a:cubicBezTo>
                    <a:pt x="4954" y="1154"/>
                    <a:pt x="4779" y="839"/>
                    <a:pt x="4509" y="619"/>
                  </a:cubicBezTo>
                  <a:cubicBezTo>
                    <a:pt x="4316" y="460"/>
                    <a:pt x="4066" y="357"/>
                    <a:pt x="3819" y="357"/>
                  </a:cubicBezTo>
                  <a:cubicBezTo>
                    <a:pt x="3722" y="357"/>
                    <a:pt x="3626" y="373"/>
                    <a:pt x="3534" y="408"/>
                  </a:cubicBezTo>
                  <a:cubicBezTo>
                    <a:pt x="3081" y="578"/>
                    <a:pt x="2891" y="1103"/>
                    <a:pt x="2755" y="1567"/>
                  </a:cubicBezTo>
                  <a:cubicBezTo>
                    <a:pt x="2475" y="1402"/>
                    <a:pt x="2152" y="1323"/>
                    <a:pt x="1828" y="1323"/>
                  </a:cubicBezTo>
                  <a:cubicBezTo>
                    <a:pt x="1312" y="1323"/>
                    <a:pt x="792" y="1524"/>
                    <a:pt x="439" y="1903"/>
                  </a:cubicBezTo>
                  <a:cubicBezTo>
                    <a:pt x="244" y="2119"/>
                    <a:pt x="101" y="2374"/>
                    <a:pt x="0" y="2647"/>
                  </a:cubicBezTo>
                  <a:lnTo>
                    <a:pt x="12438" y="2647"/>
                  </a:lnTo>
                  <a:cubicBezTo>
                    <a:pt x="12439" y="2641"/>
                    <a:pt x="12439" y="2636"/>
                    <a:pt x="12439" y="2629"/>
                  </a:cubicBezTo>
                  <a:cubicBezTo>
                    <a:pt x="12455" y="2445"/>
                    <a:pt x="12390" y="2241"/>
                    <a:pt x="12233" y="2142"/>
                  </a:cubicBezTo>
                  <a:cubicBezTo>
                    <a:pt x="12144" y="2085"/>
                    <a:pt x="12036" y="2066"/>
                    <a:pt x="11931" y="2065"/>
                  </a:cubicBezTo>
                  <a:cubicBezTo>
                    <a:pt x="11928" y="2065"/>
                    <a:pt x="11926" y="2065"/>
                    <a:pt x="11924" y="2065"/>
                  </a:cubicBezTo>
                  <a:cubicBezTo>
                    <a:pt x="11626" y="2065"/>
                    <a:pt x="11329" y="2193"/>
                    <a:pt x="11125" y="2412"/>
                  </a:cubicBezTo>
                  <a:lnTo>
                    <a:pt x="10854" y="1745"/>
                  </a:lnTo>
                  <a:cubicBezTo>
                    <a:pt x="10708" y="1386"/>
                    <a:pt x="10540" y="1002"/>
                    <a:pt x="10203" y="810"/>
                  </a:cubicBezTo>
                  <a:cubicBezTo>
                    <a:pt x="10059" y="728"/>
                    <a:pt x="9898" y="691"/>
                    <a:pt x="9733" y="691"/>
                  </a:cubicBezTo>
                  <a:cubicBezTo>
                    <a:pt x="9502" y="691"/>
                    <a:pt x="9266" y="763"/>
                    <a:pt x="9065" y="882"/>
                  </a:cubicBezTo>
                  <a:cubicBezTo>
                    <a:pt x="8723" y="1085"/>
                    <a:pt x="8467" y="1405"/>
                    <a:pt x="8236" y="1729"/>
                  </a:cubicBezTo>
                  <a:cubicBezTo>
                    <a:pt x="8169" y="1362"/>
                    <a:pt x="8064" y="1001"/>
                    <a:pt x="7919" y="657"/>
                  </a:cubicBezTo>
                  <a:cubicBezTo>
                    <a:pt x="7843" y="471"/>
                    <a:pt x="7750" y="284"/>
                    <a:pt x="7592" y="160"/>
                  </a:cubicBezTo>
                  <a:cubicBezTo>
                    <a:pt x="7444" y="45"/>
                    <a:pt x="7261"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8;p32">
              <a:extLst>
                <a:ext uri="{FF2B5EF4-FFF2-40B4-BE49-F238E27FC236}">
                  <a16:creationId xmlns:a16="http://schemas.microsoft.com/office/drawing/2014/main" id="{FE029037-AD59-F514-C84A-97B3521A0E69}"/>
                </a:ext>
              </a:extLst>
            </p:cNvPr>
            <p:cNvSpPr/>
            <p:nvPr/>
          </p:nvSpPr>
          <p:spPr>
            <a:xfrm>
              <a:off x="8626603" y="4660225"/>
              <a:ext cx="763926" cy="270184"/>
            </a:xfrm>
            <a:custGeom>
              <a:avLst/>
              <a:gdLst/>
              <a:ahLst/>
              <a:cxnLst/>
              <a:rect l="l" t="t" r="r" b="b"/>
              <a:pathLst>
                <a:path w="14287" h="5053" extrusionOk="0">
                  <a:moveTo>
                    <a:pt x="7949" y="0"/>
                  </a:moveTo>
                  <a:cubicBezTo>
                    <a:pt x="7788" y="0"/>
                    <a:pt x="7626" y="23"/>
                    <a:pt x="7468" y="59"/>
                  </a:cubicBezTo>
                  <a:cubicBezTo>
                    <a:pt x="6974" y="173"/>
                    <a:pt x="6494" y="435"/>
                    <a:pt x="6184" y="869"/>
                  </a:cubicBezTo>
                  <a:cubicBezTo>
                    <a:pt x="5839" y="1352"/>
                    <a:pt x="5741" y="1987"/>
                    <a:pt x="5656" y="2592"/>
                  </a:cubicBezTo>
                  <a:cubicBezTo>
                    <a:pt x="5603" y="1984"/>
                    <a:pt x="5091" y="1535"/>
                    <a:pt x="4564" y="1324"/>
                  </a:cubicBezTo>
                  <a:cubicBezTo>
                    <a:pt x="4449" y="1277"/>
                    <a:pt x="4328" y="1239"/>
                    <a:pt x="4204" y="1239"/>
                  </a:cubicBezTo>
                  <a:cubicBezTo>
                    <a:pt x="4189" y="1239"/>
                    <a:pt x="4175" y="1239"/>
                    <a:pt x="4160" y="1240"/>
                  </a:cubicBezTo>
                  <a:cubicBezTo>
                    <a:pt x="3927" y="1258"/>
                    <a:pt x="3725" y="1425"/>
                    <a:pt x="3567" y="1614"/>
                  </a:cubicBezTo>
                  <a:cubicBezTo>
                    <a:pt x="3194" y="2062"/>
                    <a:pt x="2992" y="2672"/>
                    <a:pt x="3018" y="3277"/>
                  </a:cubicBezTo>
                  <a:cubicBezTo>
                    <a:pt x="2955" y="2792"/>
                    <a:pt x="2536" y="2418"/>
                    <a:pt x="2090" y="2360"/>
                  </a:cubicBezTo>
                  <a:cubicBezTo>
                    <a:pt x="2044" y="2354"/>
                    <a:pt x="1997" y="2351"/>
                    <a:pt x="1950" y="2351"/>
                  </a:cubicBezTo>
                  <a:cubicBezTo>
                    <a:pt x="1550" y="2351"/>
                    <a:pt x="1159" y="2560"/>
                    <a:pt x="872" y="2868"/>
                  </a:cubicBezTo>
                  <a:cubicBezTo>
                    <a:pt x="552" y="3210"/>
                    <a:pt x="347" y="3661"/>
                    <a:pt x="204" y="4125"/>
                  </a:cubicBezTo>
                  <a:cubicBezTo>
                    <a:pt x="112" y="4424"/>
                    <a:pt x="43" y="4736"/>
                    <a:pt x="1" y="5052"/>
                  </a:cubicBezTo>
                  <a:lnTo>
                    <a:pt x="14158" y="5052"/>
                  </a:lnTo>
                  <a:cubicBezTo>
                    <a:pt x="14253" y="4782"/>
                    <a:pt x="14287" y="4486"/>
                    <a:pt x="14235" y="4203"/>
                  </a:cubicBezTo>
                  <a:cubicBezTo>
                    <a:pt x="14147" y="3732"/>
                    <a:pt x="13809" y="3313"/>
                    <a:pt x="13380" y="3205"/>
                  </a:cubicBezTo>
                  <a:cubicBezTo>
                    <a:pt x="13309" y="3187"/>
                    <a:pt x="13237" y="3178"/>
                    <a:pt x="13165" y="3178"/>
                  </a:cubicBezTo>
                  <a:cubicBezTo>
                    <a:pt x="12796" y="3178"/>
                    <a:pt x="12425" y="3405"/>
                    <a:pt x="12275" y="3773"/>
                  </a:cubicBezTo>
                  <a:cubicBezTo>
                    <a:pt x="12239" y="3336"/>
                    <a:pt x="12181" y="2897"/>
                    <a:pt x="12024" y="2494"/>
                  </a:cubicBezTo>
                  <a:cubicBezTo>
                    <a:pt x="11867" y="2091"/>
                    <a:pt x="11603" y="1725"/>
                    <a:pt x="11240" y="1536"/>
                  </a:cubicBezTo>
                  <a:cubicBezTo>
                    <a:pt x="11136" y="1481"/>
                    <a:pt x="11020" y="1441"/>
                    <a:pt x="10906" y="1441"/>
                  </a:cubicBezTo>
                  <a:cubicBezTo>
                    <a:pt x="10867" y="1441"/>
                    <a:pt x="10828" y="1446"/>
                    <a:pt x="10790" y="1456"/>
                  </a:cubicBezTo>
                  <a:cubicBezTo>
                    <a:pt x="10638" y="1497"/>
                    <a:pt x="10519" y="1615"/>
                    <a:pt x="10410" y="1738"/>
                  </a:cubicBezTo>
                  <a:cubicBezTo>
                    <a:pt x="10197" y="1976"/>
                    <a:pt x="10004" y="2240"/>
                    <a:pt x="9840" y="2522"/>
                  </a:cubicBezTo>
                  <a:cubicBezTo>
                    <a:pt x="9740" y="2031"/>
                    <a:pt x="9639" y="1533"/>
                    <a:pt x="9428" y="1086"/>
                  </a:cubicBezTo>
                  <a:cubicBezTo>
                    <a:pt x="9215" y="639"/>
                    <a:pt x="8878" y="239"/>
                    <a:pt x="8440" y="81"/>
                  </a:cubicBezTo>
                  <a:cubicBezTo>
                    <a:pt x="8282" y="24"/>
                    <a:pt x="8116" y="0"/>
                    <a:pt x="7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9;p32">
              <a:extLst>
                <a:ext uri="{FF2B5EF4-FFF2-40B4-BE49-F238E27FC236}">
                  <a16:creationId xmlns:a16="http://schemas.microsoft.com/office/drawing/2014/main" id="{C2145C97-A224-4B97-1E1F-E87BB8E4EBAA}"/>
                </a:ext>
              </a:extLst>
            </p:cNvPr>
            <p:cNvSpPr/>
            <p:nvPr/>
          </p:nvSpPr>
          <p:spPr>
            <a:xfrm>
              <a:off x="8670929" y="4788820"/>
              <a:ext cx="666022" cy="141589"/>
            </a:xfrm>
            <a:custGeom>
              <a:avLst/>
              <a:gdLst/>
              <a:ahLst/>
              <a:cxnLst/>
              <a:rect l="l" t="t" r="r" b="b"/>
              <a:pathLst>
                <a:path w="12456" h="2648" extrusionOk="0">
                  <a:moveTo>
                    <a:pt x="7073" y="0"/>
                  </a:moveTo>
                  <a:cubicBezTo>
                    <a:pt x="6928" y="0"/>
                    <a:pt x="6780" y="27"/>
                    <a:pt x="6642" y="67"/>
                  </a:cubicBezTo>
                  <a:cubicBezTo>
                    <a:pt x="5950" y="272"/>
                    <a:pt x="5364" y="805"/>
                    <a:pt x="5094" y="1473"/>
                  </a:cubicBezTo>
                  <a:cubicBezTo>
                    <a:pt x="4955" y="1154"/>
                    <a:pt x="4779" y="839"/>
                    <a:pt x="4510" y="620"/>
                  </a:cubicBezTo>
                  <a:cubicBezTo>
                    <a:pt x="4317" y="460"/>
                    <a:pt x="4066" y="358"/>
                    <a:pt x="3820" y="358"/>
                  </a:cubicBezTo>
                  <a:cubicBezTo>
                    <a:pt x="3723" y="358"/>
                    <a:pt x="3626" y="374"/>
                    <a:pt x="3534" y="408"/>
                  </a:cubicBezTo>
                  <a:cubicBezTo>
                    <a:pt x="3081" y="579"/>
                    <a:pt x="2892" y="1103"/>
                    <a:pt x="2756" y="1568"/>
                  </a:cubicBezTo>
                  <a:cubicBezTo>
                    <a:pt x="2476" y="1403"/>
                    <a:pt x="2153" y="1323"/>
                    <a:pt x="1829" y="1323"/>
                  </a:cubicBezTo>
                  <a:cubicBezTo>
                    <a:pt x="1312" y="1323"/>
                    <a:pt x="793" y="1525"/>
                    <a:pt x="439" y="1903"/>
                  </a:cubicBezTo>
                  <a:cubicBezTo>
                    <a:pt x="243" y="2118"/>
                    <a:pt x="100" y="2373"/>
                    <a:pt x="1" y="2647"/>
                  </a:cubicBezTo>
                  <a:lnTo>
                    <a:pt x="12439" y="2647"/>
                  </a:lnTo>
                  <a:cubicBezTo>
                    <a:pt x="12440" y="2641"/>
                    <a:pt x="12440" y="2636"/>
                    <a:pt x="12440" y="2630"/>
                  </a:cubicBezTo>
                  <a:cubicBezTo>
                    <a:pt x="12455" y="2445"/>
                    <a:pt x="12391" y="2241"/>
                    <a:pt x="12234" y="2142"/>
                  </a:cubicBezTo>
                  <a:cubicBezTo>
                    <a:pt x="12145" y="2086"/>
                    <a:pt x="12036" y="2067"/>
                    <a:pt x="11931" y="2066"/>
                  </a:cubicBezTo>
                  <a:cubicBezTo>
                    <a:pt x="11929" y="2066"/>
                    <a:pt x="11926" y="2066"/>
                    <a:pt x="11924" y="2066"/>
                  </a:cubicBezTo>
                  <a:cubicBezTo>
                    <a:pt x="11626" y="2066"/>
                    <a:pt x="11329" y="2193"/>
                    <a:pt x="11126" y="2412"/>
                  </a:cubicBezTo>
                  <a:lnTo>
                    <a:pt x="10854" y="1745"/>
                  </a:lnTo>
                  <a:cubicBezTo>
                    <a:pt x="10708" y="1387"/>
                    <a:pt x="10541" y="1003"/>
                    <a:pt x="10204" y="810"/>
                  </a:cubicBezTo>
                  <a:cubicBezTo>
                    <a:pt x="10060" y="728"/>
                    <a:pt x="9898" y="691"/>
                    <a:pt x="9734" y="691"/>
                  </a:cubicBezTo>
                  <a:cubicBezTo>
                    <a:pt x="9503" y="691"/>
                    <a:pt x="9266" y="764"/>
                    <a:pt x="9065" y="882"/>
                  </a:cubicBezTo>
                  <a:cubicBezTo>
                    <a:pt x="8723" y="1085"/>
                    <a:pt x="8468" y="1405"/>
                    <a:pt x="8236" y="1730"/>
                  </a:cubicBezTo>
                  <a:cubicBezTo>
                    <a:pt x="8170" y="1362"/>
                    <a:pt x="8064" y="1001"/>
                    <a:pt x="7919" y="657"/>
                  </a:cubicBezTo>
                  <a:cubicBezTo>
                    <a:pt x="7843" y="471"/>
                    <a:pt x="7750" y="285"/>
                    <a:pt x="7592" y="160"/>
                  </a:cubicBezTo>
                  <a:cubicBezTo>
                    <a:pt x="7445" y="45"/>
                    <a:pt x="7262"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58912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Models Used</a:t>
            </a:r>
            <a:endParaRPr sz="2500" dirty="0"/>
          </a:p>
        </p:txBody>
      </p:sp>
      <p:sp>
        <p:nvSpPr>
          <p:cNvPr id="8" name="TextBox 7">
            <a:extLst>
              <a:ext uri="{FF2B5EF4-FFF2-40B4-BE49-F238E27FC236}">
                <a16:creationId xmlns:a16="http://schemas.microsoft.com/office/drawing/2014/main" id="{4454D16B-261F-BFF6-0F0C-61E23DD3D970}"/>
              </a:ext>
            </a:extLst>
          </p:cNvPr>
          <p:cNvSpPr txBox="1"/>
          <p:nvPr/>
        </p:nvSpPr>
        <p:spPr>
          <a:xfrm>
            <a:off x="535364" y="1072055"/>
            <a:ext cx="8209243" cy="1668214"/>
          </a:xfrm>
          <a:prstGeom prst="rect">
            <a:avLst/>
          </a:prstGeom>
          <a:noFill/>
        </p:spPr>
        <p:txBody>
          <a:bodyPr wrap="square" rtlCol="0">
            <a:spAutoFit/>
          </a:bodyPr>
          <a:lstStyle/>
          <a:p>
            <a:pPr>
              <a:lnSpc>
                <a:spcPct val="150000"/>
              </a:lnSpc>
            </a:pPr>
            <a:r>
              <a:rPr lang="en-US" b="1" u="sng" dirty="0">
                <a:solidFill>
                  <a:schemeClr val="tx1"/>
                </a:solidFill>
              </a:rPr>
              <a:t>ARIMA Model</a:t>
            </a:r>
          </a:p>
          <a:p>
            <a:pPr marL="285750" indent="-285750">
              <a:lnSpc>
                <a:spcPct val="150000"/>
              </a:lnSpc>
              <a:buFont typeface="Arial" panose="020B0604020202020204" pitchFamily="34" charset="0"/>
              <a:buChar char="•"/>
            </a:pPr>
            <a:r>
              <a:rPr lang="en-US" dirty="0">
                <a:solidFill>
                  <a:schemeClr val="tx1"/>
                </a:solidFill>
              </a:rPr>
              <a:t>An Auto-Regressive Integrated Moving Average (ARIMA) model forecasts future values using forecast errors / past values. </a:t>
            </a:r>
          </a:p>
          <a:p>
            <a:pPr marL="285750" indent="-285750">
              <a:lnSpc>
                <a:spcPct val="150000"/>
              </a:lnSpc>
              <a:buFont typeface="Arial" panose="020B0604020202020204" pitchFamily="34" charset="0"/>
              <a:buChar char="•"/>
            </a:pPr>
            <a:r>
              <a:rPr lang="en-US" dirty="0">
                <a:solidFill>
                  <a:schemeClr val="tx1"/>
                </a:solidFill>
              </a:rPr>
              <a:t>Works best with stationary data without seasonality</a:t>
            </a:r>
          </a:p>
          <a:p>
            <a:pPr marL="285750" indent="-285750">
              <a:lnSpc>
                <a:spcPct val="150000"/>
              </a:lnSpc>
              <a:buFont typeface="Arial" panose="020B0604020202020204" pitchFamily="34" charset="0"/>
              <a:buChar char="•"/>
            </a:pPr>
            <a:r>
              <a:rPr lang="en-US" dirty="0">
                <a:solidFill>
                  <a:schemeClr val="tx1"/>
                </a:solidFill>
              </a:rPr>
              <a:t>ARIMA(</a:t>
            </a:r>
            <a:r>
              <a:rPr lang="en-US" dirty="0" err="1">
                <a:solidFill>
                  <a:schemeClr val="tx1"/>
                </a:solidFill>
              </a:rPr>
              <a:t>p,d,q</a:t>
            </a:r>
            <a:r>
              <a:rPr lang="en-US" dirty="0">
                <a:solidFill>
                  <a:schemeClr val="tx1"/>
                </a:solidFill>
              </a:rPr>
              <a:t>) values </a:t>
            </a:r>
          </a:p>
        </p:txBody>
      </p:sp>
      <p:sp>
        <p:nvSpPr>
          <p:cNvPr id="9" name="TextBox 8">
            <a:extLst>
              <a:ext uri="{FF2B5EF4-FFF2-40B4-BE49-F238E27FC236}">
                <a16:creationId xmlns:a16="http://schemas.microsoft.com/office/drawing/2014/main" id="{651AE956-4A51-E56D-38E4-28A462963400}"/>
              </a:ext>
            </a:extLst>
          </p:cNvPr>
          <p:cNvSpPr txBox="1"/>
          <p:nvPr/>
        </p:nvSpPr>
        <p:spPr>
          <a:xfrm>
            <a:off x="535364" y="3017526"/>
            <a:ext cx="6991016" cy="1277273"/>
          </a:xfrm>
          <a:prstGeom prst="rect">
            <a:avLst/>
          </a:prstGeom>
          <a:noFill/>
        </p:spPr>
        <p:txBody>
          <a:bodyPr wrap="none" rtlCol="0">
            <a:spAutoFit/>
          </a:bodyPr>
          <a:lstStyle/>
          <a:p>
            <a:pPr>
              <a:lnSpc>
                <a:spcPct val="150000"/>
              </a:lnSpc>
            </a:pPr>
            <a:r>
              <a:rPr lang="en-US" b="1" u="sng" dirty="0">
                <a:solidFill>
                  <a:schemeClr val="tx1"/>
                </a:solidFill>
              </a:rPr>
              <a:t>Double Exponential Smoothing Model</a:t>
            </a:r>
          </a:p>
          <a:p>
            <a:pPr marL="285750" indent="-285750">
              <a:lnSpc>
                <a:spcPct val="150000"/>
              </a:lnSpc>
              <a:buFont typeface="Arial" panose="020B0604020202020204" pitchFamily="34" charset="0"/>
              <a:buChar char="•"/>
            </a:pPr>
            <a:r>
              <a:rPr lang="en-US" dirty="0">
                <a:solidFill>
                  <a:schemeClr val="tx1"/>
                </a:solidFill>
              </a:rPr>
              <a:t>An extension with trend smoothing component from Single Exponential Smoothing</a:t>
            </a:r>
          </a:p>
          <a:p>
            <a:pPr marL="285750" indent="-285750">
              <a:lnSpc>
                <a:spcPct val="150000"/>
              </a:lnSpc>
              <a:buFont typeface="Arial" panose="020B0604020202020204" pitchFamily="34" charset="0"/>
              <a:buChar char="•"/>
            </a:pPr>
            <a:r>
              <a:rPr lang="en-US" dirty="0">
                <a:solidFill>
                  <a:schemeClr val="tx1"/>
                </a:solidFill>
              </a:rPr>
              <a:t>Works best with data with trend and without seasonality</a:t>
            </a:r>
          </a:p>
          <a:p>
            <a:pPr marL="285750" indent="-285750">
              <a:buFont typeface="Arial" panose="020B0604020202020204" pitchFamily="34" charset="0"/>
              <a:buChar char="•"/>
            </a:pPr>
            <a:endParaRPr lang="en-US" dirty="0">
              <a:solidFill>
                <a:schemeClr val="tx1"/>
              </a:solidFill>
            </a:endParaRPr>
          </a:p>
        </p:txBody>
      </p:sp>
    </p:spTree>
    <p:extLst>
      <p:ext uri="{BB962C8B-B14F-4D97-AF65-F5344CB8AC3E}">
        <p14:creationId xmlns:p14="http://schemas.microsoft.com/office/powerpoint/2010/main" val="2682868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Evaluation Factors</a:t>
            </a:r>
            <a:endParaRPr sz="2500" dirty="0"/>
          </a:p>
        </p:txBody>
      </p:sp>
      <p:sp>
        <p:nvSpPr>
          <p:cNvPr id="8" name="TextBox 7">
            <a:extLst>
              <a:ext uri="{FF2B5EF4-FFF2-40B4-BE49-F238E27FC236}">
                <a16:creationId xmlns:a16="http://schemas.microsoft.com/office/drawing/2014/main" id="{4454D16B-261F-BFF6-0F0C-61E23DD3D970}"/>
              </a:ext>
            </a:extLst>
          </p:cNvPr>
          <p:cNvSpPr txBox="1"/>
          <p:nvPr/>
        </p:nvSpPr>
        <p:spPr>
          <a:xfrm>
            <a:off x="535365" y="1072055"/>
            <a:ext cx="8177712" cy="1345048"/>
          </a:xfrm>
          <a:prstGeom prst="rect">
            <a:avLst/>
          </a:prstGeom>
          <a:noFill/>
        </p:spPr>
        <p:txBody>
          <a:bodyPr wrap="square" rtlCol="0">
            <a:spAutoFit/>
          </a:bodyPr>
          <a:lstStyle/>
          <a:p>
            <a:pPr>
              <a:lnSpc>
                <a:spcPct val="150000"/>
              </a:lnSpc>
            </a:pPr>
            <a:r>
              <a:rPr lang="en-US" b="1" u="sng" dirty="0">
                <a:solidFill>
                  <a:schemeClr val="tx1"/>
                </a:solidFill>
              </a:rPr>
              <a:t>Mean Absolute Percentage Error (MAPE)</a:t>
            </a:r>
          </a:p>
          <a:p>
            <a:pPr marL="285750" indent="-285750">
              <a:lnSpc>
                <a:spcPct val="150000"/>
              </a:lnSpc>
              <a:buFont typeface="Arial" panose="020B0604020202020204" pitchFamily="34" charset="0"/>
              <a:buChar char="•"/>
            </a:pPr>
            <a:r>
              <a:rPr lang="en-US" dirty="0">
                <a:solidFill>
                  <a:schemeClr val="tx1"/>
                </a:solidFill>
              </a:rPr>
              <a:t>Measures model performance based on percentage of error between the actual values and  predicted values </a:t>
            </a:r>
          </a:p>
          <a:p>
            <a:pPr marL="285750" indent="-285750">
              <a:lnSpc>
                <a:spcPct val="150000"/>
              </a:lnSpc>
              <a:buFont typeface="Arial" panose="020B0604020202020204" pitchFamily="34" charset="0"/>
              <a:buChar char="•"/>
            </a:pPr>
            <a:r>
              <a:rPr lang="en-US" dirty="0">
                <a:solidFill>
                  <a:schemeClr val="tx1"/>
                </a:solidFill>
              </a:rPr>
              <a:t>Smaller the MAPE value, the better the model performs</a:t>
            </a:r>
          </a:p>
        </p:txBody>
      </p:sp>
      <p:sp>
        <p:nvSpPr>
          <p:cNvPr id="9" name="TextBox 8">
            <a:extLst>
              <a:ext uri="{FF2B5EF4-FFF2-40B4-BE49-F238E27FC236}">
                <a16:creationId xmlns:a16="http://schemas.microsoft.com/office/drawing/2014/main" id="{651AE956-4A51-E56D-38E4-28A462963400}"/>
              </a:ext>
            </a:extLst>
          </p:cNvPr>
          <p:cNvSpPr txBox="1"/>
          <p:nvPr/>
        </p:nvSpPr>
        <p:spPr>
          <a:xfrm>
            <a:off x="535364" y="3049562"/>
            <a:ext cx="7943200" cy="1345048"/>
          </a:xfrm>
          <a:prstGeom prst="rect">
            <a:avLst/>
          </a:prstGeom>
          <a:noFill/>
        </p:spPr>
        <p:txBody>
          <a:bodyPr wrap="none" rtlCol="0">
            <a:spAutoFit/>
          </a:bodyPr>
          <a:lstStyle/>
          <a:p>
            <a:pPr>
              <a:lnSpc>
                <a:spcPct val="150000"/>
              </a:lnSpc>
            </a:pPr>
            <a:r>
              <a:rPr lang="en-US" b="1" u="sng" dirty="0">
                <a:solidFill>
                  <a:schemeClr val="tx1"/>
                </a:solidFill>
              </a:rPr>
              <a:t>Square-Rooted Mean Squared Error (RMSE</a:t>
            </a:r>
            <a:r>
              <a:rPr lang="en-US" u="sng" dirty="0">
                <a:solidFill>
                  <a:schemeClr val="tx1"/>
                </a:solidFill>
              </a:rPr>
              <a:t>)</a:t>
            </a:r>
          </a:p>
          <a:p>
            <a:pPr marL="285750" indent="-285750">
              <a:lnSpc>
                <a:spcPct val="150000"/>
              </a:lnSpc>
              <a:buFont typeface="Arial" panose="020B0604020202020204" pitchFamily="34" charset="0"/>
              <a:buChar char="•"/>
            </a:pPr>
            <a:r>
              <a:rPr lang="en-US" dirty="0">
                <a:solidFill>
                  <a:schemeClr val="tx1"/>
                </a:solidFill>
              </a:rPr>
              <a:t>MSE measures the model’s mean squared difference between the actual and predicted values</a:t>
            </a:r>
          </a:p>
          <a:p>
            <a:pPr marL="285750" indent="-285750">
              <a:lnSpc>
                <a:spcPct val="150000"/>
              </a:lnSpc>
              <a:buFont typeface="Arial" panose="020B0604020202020204" pitchFamily="34" charset="0"/>
              <a:buChar char="•"/>
            </a:pPr>
            <a:r>
              <a:rPr lang="en-US" dirty="0">
                <a:solidFill>
                  <a:schemeClr val="tx1"/>
                </a:solidFill>
              </a:rPr>
              <a:t>RMSE is the square root of MSE</a:t>
            </a:r>
          </a:p>
          <a:p>
            <a:pPr marL="285750" indent="-285750">
              <a:lnSpc>
                <a:spcPct val="150000"/>
              </a:lnSpc>
              <a:buFont typeface="Arial" panose="020B0604020202020204" pitchFamily="34" charset="0"/>
              <a:buChar char="•"/>
            </a:pPr>
            <a:r>
              <a:rPr lang="en-US" dirty="0">
                <a:solidFill>
                  <a:schemeClr val="tx1"/>
                </a:solidFill>
              </a:rPr>
              <a:t>A smaller RMSE would suggest lesser error in the model  </a:t>
            </a:r>
          </a:p>
        </p:txBody>
      </p:sp>
    </p:spTree>
    <p:extLst>
      <p:ext uri="{BB962C8B-B14F-4D97-AF65-F5344CB8AC3E}">
        <p14:creationId xmlns:p14="http://schemas.microsoft.com/office/powerpoint/2010/main" val="3800949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Dataset</a:t>
            </a:r>
            <a:endParaRPr sz="2500" dirty="0"/>
          </a:p>
        </p:txBody>
      </p:sp>
      <p:graphicFrame>
        <p:nvGraphicFramePr>
          <p:cNvPr id="4" name="Table 3">
            <a:extLst>
              <a:ext uri="{FF2B5EF4-FFF2-40B4-BE49-F238E27FC236}">
                <a16:creationId xmlns:a16="http://schemas.microsoft.com/office/drawing/2014/main" id="{9D19CFB0-2CF3-F5F3-A8D5-4A201ECAF417}"/>
              </a:ext>
            </a:extLst>
          </p:cNvPr>
          <p:cNvGraphicFramePr>
            <a:graphicFrameLocks noGrp="1"/>
          </p:cNvGraphicFramePr>
          <p:nvPr>
            <p:extLst>
              <p:ext uri="{D42A27DB-BD31-4B8C-83A1-F6EECF244321}">
                <p14:modId xmlns:p14="http://schemas.microsoft.com/office/powerpoint/2010/main" val="3876851147"/>
              </p:ext>
            </p:extLst>
          </p:nvPr>
        </p:nvGraphicFramePr>
        <p:xfrm>
          <a:off x="726666" y="1421775"/>
          <a:ext cx="7881306" cy="2624706"/>
        </p:xfrm>
        <a:graphic>
          <a:graphicData uri="http://schemas.openxmlformats.org/drawingml/2006/table">
            <a:tbl>
              <a:tblPr firstRow="1" bandRow="1">
                <a:tableStyleId>{A9F7ACCA-F5BD-4163-8B55-82B7CA9AA269}</a:tableStyleId>
              </a:tblPr>
              <a:tblGrid>
                <a:gridCol w="2627102">
                  <a:extLst>
                    <a:ext uri="{9D8B030D-6E8A-4147-A177-3AD203B41FA5}">
                      <a16:colId xmlns:a16="http://schemas.microsoft.com/office/drawing/2014/main" val="1304418926"/>
                    </a:ext>
                  </a:extLst>
                </a:gridCol>
                <a:gridCol w="2627102">
                  <a:extLst>
                    <a:ext uri="{9D8B030D-6E8A-4147-A177-3AD203B41FA5}">
                      <a16:colId xmlns:a16="http://schemas.microsoft.com/office/drawing/2014/main" val="2822937334"/>
                    </a:ext>
                  </a:extLst>
                </a:gridCol>
                <a:gridCol w="2627102">
                  <a:extLst>
                    <a:ext uri="{9D8B030D-6E8A-4147-A177-3AD203B41FA5}">
                      <a16:colId xmlns:a16="http://schemas.microsoft.com/office/drawing/2014/main" val="1540707162"/>
                    </a:ext>
                  </a:extLst>
                </a:gridCol>
              </a:tblGrid>
              <a:tr h="577119">
                <a:tc>
                  <a:txBody>
                    <a:bodyPr/>
                    <a:lstStyle/>
                    <a:p>
                      <a:pPr algn="ctr"/>
                      <a:r>
                        <a:rPr lang="en-US" b="1" dirty="0"/>
                        <a:t>Models</a:t>
                      </a:r>
                    </a:p>
                  </a:txBody>
                  <a:tcPr anchor="ctr">
                    <a:solidFill>
                      <a:schemeClr val="tx2"/>
                    </a:solidFill>
                  </a:tcPr>
                </a:tc>
                <a:tc>
                  <a:txBody>
                    <a:bodyPr/>
                    <a:lstStyle/>
                    <a:p>
                      <a:pPr algn="ctr"/>
                      <a:r>
                        <a:rPr lang="en-US" b="1" dirty="0"/>
                        <a:t>MAPE</a:t>
                      </a:r>
                    </a:p>
                  </a:txBody>
                  <a:tcPr anchor="ctr">
                    <a:solidFill>
                      <a:schemeClr val="tx2"/>
                    </a:solidFill>
                  </a:tcPr>
                </a:tc>
                <a:tc>
                  <a:txBody>
                    <a:bodyPr/>
                    <a:lstStyle/>
                    <a:p>
                      <a:pPr algn="ctr"/>
                      <a:r>
                        <a:rPr lang="en-US" b="1" dirty="0"/>
                        <a:t>RMSE</a:t>
                      </a:r>
                    </a:p>
                  </a:txBody>
                  <a:tcPr anchor="ctr">
                    <a:solidFill>
                      <a:schemeClr val="tx2"/>
                    </a:solidFill>
                  </a:tcPr>
                </a:tc>
                <a:extLst>
                  <a:ext uri="{0D108BD9-81ED-4DB2-BD59-A6C34878D82A}">
                    <a16:rowId xmlns:a16="http://schemas.microsoft.com/office/drawing/2014/main" val="2554875413"/>
                  </a:ext>
                </a:extLst>
              </a:tr>
              <a:tr h="5771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highlight>
                            <a:srgbClr val="FFFF00"/>
                          </a:highlight>
                          <a:latin typeface="Arial" panose="020B0604020202020204" pitchFamily="34" charset="0"/>
                          <a:cs typeface="Arial" panose="020B0604020202020204" pitchFamily="34" charset="0"/>
                        </a:rPr>
                        <a:t>ARIMA (0,2,0) Model</a:t>
                      </a:r>
                    </a:p>
                  </a:txBody>
                  <a:tcPr anchor="ctr">
                    <a:solidFill>
                      <a:schemeClr val="accent1"/>
                    </a:solidFill>
                  </a:tcPr>
                </a:tc>
                <a:tc>
                  <a:txBody>
                    <a:bodyPr/>
                    <a:lstStyle/>
                    <a:p>
                      <a:pPr algn="ctr"/>
                      <a:r>
                        <a:rPr lang="en-US" b="1" dirty="0"/>
                        <a:t>0.06</a:t>
                      </a:r>
                    </a:p>
                  </a:txBody>
                  <a:tcPr anchor="ctr"/>
                </a:tc>
                <a:tc>
                  <a:txBody>
                    <a:bodyPr/>
                    <a:lstStyle/>
                    <a:p>
                      <a:pPr algn="ctr"/>
                      <a:r>
                        <a:rPr lang="en-US" b="1" dirty="0"/>
                        <a:t>2.17</a:t>
                      </a:r>
                    </a:p>
                  </a:txBody>
                  <a:tcPr anchor="ctr"/>
                </a:tc>
                <a:extLst>
                  <a:ext uri="{0D108BD9-81ED-4DB2-BD59-A6C34878D82A}">
                    <a16:rowId xmlns:a16="http://schemas.microsoft.com/office/drawing/2014/main" val="3656406575"/>
                  </a:ext>
                </a:extLst>
              </a:tr>
              <a:tr h="14704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latin typeface="Arial" panose="020B0604020202020204" pitchFamily="34" charset="0"/>
                          <a:cs typeface="Arial" panose="020B0604020202020204" pitchFamily="34" charset="0"/>
                        </a:rPr>
                        <a:t>Double Exponential Smoothing (DES) Model</a:t>
                      </a:r>
                    </a:p>
                    <a:p>
                      <a:pPr algn="ctr"/>
                      <a:endParaRPr lang="en-US" b="1" dirty="0"/>
                    </a:p>
                  </a:txBody>
                  <a:tcPr anchor="ctr">
                    <a:solidFill>
                      <a:schemeClr val="accent1"/>
                    </a:solidFill>
                  </a:tcPr>
                </a:tc>
                <a:tc>
                  <a:txBody>
                    <a:bodyPr/>
                    <a:lstStyle/>
                    <a:p>
                      <a:pPr algn="ctr"/>
                      <a:r>
                        <a:rPr lang="en-US" b="1" dirty="0"/>
                        <a:t>0.08</a:t>
                      </a:r>
                    </a:p>
                  </a:txBody>
                  <a:tcPr anchor="ctr"/>
                </a:tc>
                <a:tc>
                  <a:txBody>
                    <a:bodyPr/>
                    <a:lstStyle/>
                    <a:p>
                      <a:pPr algn="ctr"/>
                      <a:r>
                        <a:rPr lang="en-US" b="1" dirty="0"/>
                        <a:t>2.65</a:t>
                      </a:r>
                    </a:p>
                  </a:txBody>
                  <a:tcPr anchor="ctr"/>
                </a:tc>
                <a:extLst>
                  <a:ext uri="{0D108BD9-81ED-4DB2-BD59-A6C34878D82A}">
                    <a16:rowId xmlns:a16="http://schemas.microsoft.com/office/drawing/2014/main" val="2912118626"/>
                  </a:ext>
                </a:extLst>
              </a:tr>
            </a:tbl>
          </a:graphicData>
        </a:graphic>
      </p:graphicFrame>
      <p:pic>
        <p:nvPicPr>
          <p:cNvPr id="7" name="Picture 8" descr="Award medal winner - Sport &amp; Games Icons">
            <a:extLst>
              <a:ext uri="{FF2B5EF4-FFF2-40B4-BE49-F238E27FC236}">
                <a16:creationId xmlns:a16="http://schemas.microsoft.com/office/drawing/2014/main" id="{FB08DCEC-754A-22CE-6345-96119528DC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94" y="2079113"/>
            <a:ext cx="575143" cy="57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900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Renewable Electricity Generation Dataset</a:t>
            </a:r>
            <a:endParaRPr sz="2500" dirty="0"/>
          </a:p>
        </p:txBody>
      </p:sp>
      <p:graphicFrame>
        <p:nvGraphicFramePr>
          <p:cNvPr id="4" name="Table 3">
            <a:extLst>
              <a:ext uri="{FF2B5EF4-FFF2-40B4-BE49-F238E27FC236}">
                <a16:creationId xmlns:a16="http://schemas.microsoft.com/office/drawing/2014/main" id="{9D19CFB0-2CF3-F5F3-A8D5-4A201ECAF417}"/>
              </a:ext>
            </a:extLst>
          </p:cNvPr>
          <p:cNvGraphicFramePr>
            <a:graphicFrameLocks noGrp="1"/>
          </p:cNvGraphicFramePr>
          <p:nvPr>
            <p:extLst>
              <p:ext uri="{D42A27DB-BD31-4B8C-83A1-F6EECF244321}">
                <p14:modId xmlns:p14="http://schemas.microsoft.com/office/powerpoint/2010/main" val="486123251"/>
              </p:ext>
            </p:extLst>
          </p:nvPr>
        </p:nvGraphicFramePr>
        <p:xfrm>
          <a:off x="726666" y="1411265"/>
          <a:ext cx="7881306" cy="2624706"/>
        </p:xfrm>
        <a:graphic>
          <a:graphicData uri="http://schemas.openxmlformats.org/drawingml/2006/table">
            <a:tbl>
              <a:tblPr firstRow="1" bandRow="1">
                <a:tableStyleId>{A9F7ACCA-F5BD-4163-8B55-82B7CA9AA269}</a:tableStyleId>
              </a:tblPr>
              <a:tblGrid>
                <a:gridCol w="2627102">
                  <a:extLst>
                    <a:ext uri="{9D8B030D-6E8A-4147-A177-3AD203B41FA5}">
                      <a16:colId xmlns:a16="http://schemas.microsoft.com/office/drawing/2014/main" val="1304418926"/>
                    </a:ext>
                  </a:extLst>
                </a:gridCol>
                <a:gridCol w="2627102">
                  <a:extLst>
                    <a:ext uri="{9D8B030D-6E8A-4147-A177-3AD203B41FA5}">
                      <a16:colId xmlns:a16="http://schemas.microsoft.com/office/drawing/2014/main" val="2822937334"/>
                    </a:ext>
                  </a:extLst>
                </a:gridCol>
                <a:gridCol w="2627102">
                  <a:extLst>
                    <a:ext uri="{9D8B030D-6E8A-4147-A177-3AD203B41FA5}">
                      <a16:colId xmlns:a16="http://schemas.microsoft.com/office/drawing/2014/main" val="1540707162"/>
                    </a:ext>
                  </a:extLst>
                </a:gridCol>
              </a:tblGrid>
              <a:tr h="577119">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Models</a:t>
                      </a:r>
                    </a:p>
                  </a:txBody>
                  <a:tcPr anchor="c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MAPE</a:t>
                      </a:r>
                    </a:p>
                  </a:txBody>
                  <a:tcPr anchor="c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RMSE</a:t>
                      </a:r>
                    </a:p>
                  </a:txBody>
                  <a:tcPr anchor="ctr">
                    <a:solidFill>
                      <a:schemeClr val="tx2"/>
                    </a:solidFill>
                  </a:tcPr>
                </a:tc>
                <a:extLst>
                  <a:ext uri="{0D108BD9-81ED-4DB2-BD59-A6C34878D82A}">
                    <a16:rowId xmlns:a16="http://schemas.microsoft.com/office/drawing/2014/main" val="2554875413"/>
                  </a:ext>
                </a:extLst>
              </a:tr>
              <a:tr h="5771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highlight>
                            <a:srgbClr val="FFFF00"/>
                          </a:highlight>
                          <a:latin typeface="Arial"/>
                          <a:cs typeface="Arial"/>
                          <a:sym typeface="Arial"/>
                        </a:rPr>
                        <a:t>ARIMA (1,2,0) Model</a:t>
                      </a:r>
                    </a:p>
                  </a:txBody>
                  <a:tcPr anchor="ctr">
                    <a:solidFill>
                      <a:schemeClr val="accent1"/>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0.06</a:t>
                      </a:r>
                    </a:p>
                  </a:txBody>
                  <a:tcPr anchor="ct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1.91</a:t>
                      </a:r>
                    </a:p>
                  </a:txBody>
                  <a:tcPr anchor="ctr"/>
                </a:tc>
                <a:extLst>
                  <a:ext uri="{0D108BD9-81ED-4DB2-BD59-A6C34878D82A}">
                    <a16:rowId xmlns:a16="http://schemas.microsoft.com/office/drawing/2014/main" val="3656406575"/>
                  </a:ext>
                </a:extLst>
              </a:tr>
              <a:tr h="14704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latin typeface="Arial"/>
                          <a:cs typeface="Arial"/>
                          <a:sym typeface="Arial"/>
                        </a:rPr>
                        <a:t>Double Exponential Smoothing (DES) Model</a:t>
                      </a:r>
                    </a:p>
                    <a:p>
                      <a:pPr marR="0" algn="ctr" rtl="0">
                        <a:lnSpc>
                          <a:spcPct val="100000"/>
                        </a:lnSpc>
                        <a:spcBef>
                          <a:spcPts val="0"/>
                        </a:spcBef>
                        <a:spcAft>
                          <a:spcPts val="0"/>
                        </a:spcAft>
                        <a:buClr>
                          <a:srgbClr val="000000"/>
                        </a:buClr>
                        <a:buFont typeface="Arial"/>
                      </a:pPr>
                      <a:endParaRPr lang="en-US" sz="1400" b="1" i="0" u="none" strike="noStrike" cap="none" dirty="0">
                        <a:solidFill>
                          <a:srgbClr val="000000"/>
                        </a:solidFill>
                        <a:latin typeface="Arial"/>
                        <a:cs typeface="Arial"/>
                        <a:sym typeface="Arial"/>
                      </a:endParaRPr>
                    </a:p>
                  </a:txBody>
                  <a:tcPr anchor="ctr">
                    <a:solidFill>
                      <a:schemeClr val="accent1"/>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0.14</a:t>
                      </a:r>
                    </a:p>
                  </a:txBody>
                  <a:tcPr anchor="ct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4.04</a:t>
                      </a:r>
                    </a:p>
                  </a:txBody>
                  <a:tcPr anchor="ctr"/>
                </a:tc>
                <a:extLst>
                  <a:ext uri="{0D108BD9-81ED-4DB2-BD59-A6C34878D82A}">
                    <a16:rowId xmlns:a16="http://schemas.microsoft.com/office/drawing/2014/main" val="2912118626"/>
                  </a:ext>
                </a:extLst>
              </a:tr>
            </a:tbl>
          </a:graphicData>
        </a:graphic>
      </p:graphicFrame>
      <p:pic>
        <p:nvPicPr>
          <p:cNvPr id="2" name="Picture 8" descr="Award medal winner - Sport &amp; Games Icons">
            <a:extLst>
              <a:ext uri="{FF2B5EF4-FFF2-40B4-BE49-F238E27FC236}">
                <a16:creationId xmlns:a16="http://schemas.microsoft.com/office/drawing/2014/main" id="{BB2AEBF3-0CC2-76B1-76ED-EFAB8A4101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94" y="2079113"/>
            <a:ext cx="575143" cy="57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414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Population Dataset</a:t>
            </a:r>
            <a:endParaRPr sz="2500" dirty="0"/>
          </a:p>
        </p:txBody>
      </p:sp>
      <p:graphicFrame>
        <p:nvGraphicFramePr>
          <p:cNvPr id="4" name="Table 3">
            <a:extLst>
              <a:ext uri="{FF2B5EF4-FFF2-40B4-BE49-F238E27FC236}">
                <a16:creationId xmlns:a16="http://schemas.microsoft.com/office/drawing/2014/main" id="{9D19CFB0-2CF3-F5F3-A8D5-4A201ECAF417}"/>
              </a:ext>
            </a:extLst>
          </p:cNvPr>
          <p:cNvGraphicFramePr>
            <a:graphicFrameLocks noGrp="1"/>
          </p:cNvGraphicFramePr>
          <p:nvPr>
            <p:extLst>
              <p:ext uri="{D42A27DB-BD31-4B8C-83A1-F6EECF244321}">
                <p14:modId xmlns:p14="http://schemas.microsoft.com/office/powerpoint/2010/main" val="3696579219"/>
              </p:ext>
            </p:extLst>
          </p:nvPr>
        </p:nvGraphicFramePr>
        <p:xfrm>
          <a:off x="726666" y="1421776"/>
          <a:ext cx="7881306" cy="2624706"/>
        </p:xfrm>
        <a:graphic>
          <a:graphicData uri="http://schemas.openxmlformats.org/drawingml/2006/table">
            <a:tbl>
              <a:tblPr firstRow="1" bandRow="1">
                <a:tableStyleId>{A9F7ACCA-F5BD-4163-8B55-82B7CA9AA269}</a:tableStyleId>
              </a:tblPr>
              <a:tblGrid>
                <a:gridCol w="2627102">
                  <a:extLst>
                    <a:ext uri="{9D8B030D-6E8A-4147-A177-3AD203B41FA5}">
                      <a16:colId xmlns:a16="http://schemas.microsoft.com/office/drawing/2014/main" val="1304418926"/>
                    </a:ext>
                  </a:extLst>
                </a:gridCol>
                <a:gridCol w="2627102">
                  <a:extLst>
                    <a:ext uri="{9D8B030D-6E8A-4147-A177-3AD203B41FA5}">
                      <a16:colId xmlns:a16="http://schemas.microsoft.com/office/drawing/2014/main" val="2822937334"/>
                    </a:ext>
                  </a:extLst>
                </a:gridCol>
                <a:gridCol w="2627102">
                  <a:extLst>
                    <a:ext uri="{9D8B030D-6E8A-4147-A177-3AD203B41FA5}">
                      <a16:colId xmlns:a16="http://schemas.microsoft.com/office/drawing/2014/main" val="1540707162"/>
                    </a:ext>
                  </a:extLst>
                </a:gridCol>
              </a:tblGrid>
              <a:tr h="577119">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Models</a:t>
                      </a:r>
                    </a:p>
                  </a:txBody>
                  <a:tcPr anchor="c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MAPE</a:t>
                      </a:r>
                    </a:p>
                  </a:txBody>
                  <a:tcPr anchor="c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RMSE</a:t>
                      </a:r>
                    </a:p>
                  </a:txBody>
                  <a:tcPr anchor="ctr">
                    <a:solidFill>
                      <a:schemeClr val="tx2"/>
                    </a:solidFill>
                  </a:tcPr>
                </a:tc>
                <a:extLst>
                  <a:ext uri="{0D108BD9-81ED-4DB2-BD59-A6C34878D82A}">
                    <a16:rowId xmlns:a16="http://schemas.microsoft.com/office/drawing/2014/main" val="2554875413"/>
                  </a:ext>
                </a:extLst>
              </a:tr>
              <a:tr h="5771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latin typeface="Arial"/>
                          <a:cs typeface="Arial"/>
                          <a:sym typeface="Arial"/>
                        </a:rPr>
                        <a:t>ARIMA (0,2,0) Model</a:t>
                      </a:r>
                    </a:p>
                  </a:txBody>
                  <a:tcPr anchor="ctr">
                    <a:solidFill>
                      <a:schemeClr val="accent1"/>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0.08</a:t>
                      </a:r>
                    </a:p>
                  </a:txBody>
                  <a:tcPr anchor="ct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1.79</a:t>
                      </a:r>
                    </a:p>
                  </a:txBody>
                  <a:tcPr anchor="ctr"/>
                </a:tc>
                <a:extLst>
                  <a:ext uri="{0D108BD9-81ED-4DB2-BD59-A6C34878D82A}">
                    <a16:rowId xmlns:a16="http://schemas.microsoft.com/office/drawing/2014/main" val="3656406575"/>
                  </a:ext>
                </a:extLst>
              </a:tr>
              <a:tr h="14704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highlight>
                            <a:srgbClr val="FFFF00"/>
                          </a:highlight>
                          <a:latin typeface="Arial"/>
                          <a:cs typeface="Arial"/>
                          <a:sym typeface="Arial"/>
                        </a:rPr>
                        <a:t>Double Exponential Smoothing (DES) Model</a:t>
                      </a:r>
                    </a:p>
                  </a:txBody>
                  <a:tcPr anchor="ctr">
                    <a:solidFill>
                      <a:schemeClr val="accent1"/>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0.04</a:t>
                      </a:r>
                    </a:p>
                  </a:txBody>
                  <a:tcPr anchor="ct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1.12</a:t>
                      </a:r>
                    </a:p>
                  </a:txBody>
                  <a:tcPr anchor="ctr"/>
                </a:tc>
                <a:extLst>
                  <a:ext uri="{0D108BD9-81ED-4DB2-BD59-A6C34878D82A}">
                    <a16:rowId xmlns:a16="http://schemas.microsoft.com/office/drawing/2014/main" val="2912118626"/>
                  </a:ext>
                </a:extLst>
              </a:tr>
            </a:tbl>
          </a:graphicData>
        </a:graphic>
      </p:graphicFrame>
      <p:pic>
        <p:nvPicPr>
          <p:cNvPr id="11272" name="Picture 8" descr="Award medal winner - Sport &amp; Games Icons">
            <a:extLst>
              <a:ext uri="{FF2B5EF4-FFF2-40B4-BE49-F238E27FC236}">
                <a16:creationId xmlns:a16="http://schemas.microsoft.com/office/drawing/2014/main" id="{BE536141-34CB-9059-99F6-DA1BEECE5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094" y="3014533"/>
            <a:ext cx="575143" cy="575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01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82880" y="335984"/>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Champion Model for each Dataset</a:t>
            </a:r>
            <a:endParaRPr sz="2500" dirty="0"/>
          </a:p>
        </p:txBody>
      </p:sp>
      <p:graphicFrame>
        <p:nvGraphicFramePr>
          <p:cNvPr id="4" name="Table 3">
            <a:extLst>
              <a:ext uri="{FF2B5EF4-FFF2-40B4-BE49-F238E27FC236}">
                <a16:creationId xmlns:a16="http://schemas.microsoft.com/office/drawing/2014/main" id="{9D19CFB0-2CF3-F5F3-A8D5-4A201ECAF417}"/>
              </a:ext>
            </a:extLst>
          </p:cNvPr>
          <p:cNvGraphicFramePr>
            <a:graphicFrameLocks noGrp="1"/>
          </p:cNvGraphicFramePr>
          <p:nvPr>
            <p:extLst>
              <p:ext uri="{D42A27DB-BD31-4B8C-83A1-F6EECF244321}">
                <p14:modId xmlns:p14="http://schemas.microsoft.com/office/powerpoint/2010/main" val="4221414641"/>
              </p:ext>
            </p:extLst>
          </p:nvPr>
        </p:nvGraphicFramePr>
        <p:xfrm>
          <a:off x="582880" y="1253611"/>
          <a:ext cx="7978240" cy="3435186"/>
        </p:xfrm>
        <a:graphic>
          <a:graphicData uri="http://schemas.openxmlformats.org/drawingml/2006/table">
            <a:tbl>
              <a:tblPr firstRow="1" bandRow="1">
                <a:tableStyleId>{A9F7ACCA-F5BD-4163-8B55-82B7CA9AA269}</a:tableStyleId>
              </a:tblPr>
              <a:tblGrid>
                <a:gridCol w="1994560">
                  <a:extLst>
                    <a:ext uri="{9D8B030D-6E8A-4147-A177-3AD203B41FA5}">
                      <a16:colId xmlns:a16="http://schemas.microsoft.com/office/drawing/2014/main" val="1304418926"/>
                    </a:ext>
                  </a:extLst>
                </a:gridCol>
                <a:gridCol w="1994560">
                  <a:extLst>
                    <a:ext uri="{9D8B030D-6E8A-4147-A177-3AD203B41FA5}">
                      <a16:colId xmlns:a16="http://schemas.microsoft.com/office/drawing/2014/main" val="1694709261"/>
                    </a:ext>
                  </a:extLst>
                </a:gridCol>
                <a:gridCol w="1994560">
                  <a:extLst>
                    <a:ext uri="{9D8B030D-6E8A-4147-A177-3AD203B41FA5}">
                      <a16:colId xmlns:a16="http://schemas.microsoft.com/office/drawing/2014/main" val="2822937334"/>
                    </a:ext>
                  </a:extLst>
                </a:gridCol>
                <a:gridCol w="1994560">
                  <a:extLst>
                    <a:ext uri="{9D8B030D-6E8A-4147-A177-3AD203B41FA5}">
                      <a16:colId xmlns:a16="http://schemas.microsoft.com/office/drawing/2014/main" val="1540707162"/>
                    </a:ext>
                  </a:extLst>
                </a:gridCol>
              </a:tblGrid>
              <a:tr h="452086">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Dataset</a:t>
                      </a:r>
                    </a:p>
                  </a:txBody>
                  <a:tcPr anchor="c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Champion Model</a:t>
                      </a:r>
                    </a:p>
                  </a:txBody>
                  <a:tcPr anchor="c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MAPE</a:t>
                      </a:r>
                    </a:p>
                  </a:txBody>
                  <a:tcPr anchor="ctr">
                    <a:solidFill>
                      <a:schemeClr val="tx2"/>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RMSE</a:t>
                      </a:r>
                    </a:p>
                  </a:txBody>
                  <a:tcPr anchor="ctr">
                    <a:solidFill>
                      <a:schemeClr val="tx2"/>
                    </a:solidFill>
                  </a:tcPr>
                </a:tc>
                <a:extLst>
                  <a:ext uri="{0D108BD9-81ED-4DB2-BD59-A6C34878D82A}">
                    <a16:rowId xmlns:a16="http://schemas.microsoft.com/office/drawing/2014/main" val="2554875413"/>
                  </a:ext>
                </a:extLst>
              </a:tr>
              <a:tr h="102699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latin typeface="Arial"/>
                          <a:cs typeface="Arial"/>
                          <a:sym typeface="Arial"/>
                        </a:rPr>
                        <a:t>Electricity Consumption Dataset</a:t>
                      </a:r>
                    </a:p>
                  </a:txBody>
                  <a:tcPr anchor="ct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latin typeface="Arial"/>
                          <a:cs typeface="Arial"/>
                          <a:sym typeface="Arial"/>
                        </a:rPr>
                        <a:t>ARIMA (0,2,0) Model</a:t>
                      </a:r>
                    </a:p>
                  </a:txBody>
                  <a:tcPr anchor="ctr"/>
                </a:tc>
                <a:tc>
                  <a:txBody>
                    <a:bodyPr/>
                    <a:lstStyle/>
                    <a:p>
                      <a:pPr algn="ctr"/>
                      <a:r>
                        <a:rPr lang="en-US" b="1" dirty="0"/>
                        <a:t>0.06</a:t>
                      </a:r>
                    </a:p>
                  </a:txBody>
                  <a:tcPr anchor="ctr"/>
                </a:tc>
                <a:tc>
                  <a:txBody>
                    <a:bodyPr/>
                    <a:lstStyle/>
                    <a:p>
                      <a:pPr algn="ctr"/>
                      <a:r>
                        <a:rPr lang="en-US" b="1" dirty="0"/>
                        <a:t>2.17</a:t>
                      </a:r>
                    </a:p>
                  </a:txBody>
                  <a:tcPr anchor="ctr"/>
                </a:tc>
                <a:extLst>
                  <a:ext uri="{0D108BD9-81ED-4DB2-BD59-A6C34878D82A}">
                    <a16:rowId xmlns:a16="http://schemas.microsoft.com/office/drawing/2014/main" val="3656406575"/>
                  </a:ext>
                </a:extLst>
              </a:tr>
              <a:tr h="97864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latin typeface="Arial"/>
                          <a:cs typeface="Arial"/>
                          <a:sym typeface="Arial"/>
                        </a:rPr>
                        <a:t>Renewable Electricity Generated Dataset</a:t>
                      </a:r>
                    </a:p>
                  </a:txBody>
                  <a:tcPr anchor="ctr">
                    <a:solidFill>
                      <a:schemeClr val="accent5">
                        <a:lumMod val="60000"/>
                        <a:lumOff val="40000"/>
                      </a:schemeClr>
                    </a:solidFill>
                  </a:tcP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ARIMA(1,2,0) Model</a:t>
                      </a:r>
                    </a:p>
                  </a:txBody>
                  <a:tcPr anchor="ct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0.06</a:t>
                      </a:r>
                    </a:p>
                  </a:txBody>
                  <a:tcPr anchor="ct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1.91</a:t>
                      </a:r>
                    </a:p>
                  </a:txBody>
                  <a:tcPr anchor="ctr"/>
                </a:tc>
                <a:extLst>
                  <a:ext uri="{0D108BD9-81ED-4DB2-BD59-A6C34878D82A}">
                    <a16:rowId xmlns:a16="http://schemas.microsoft.com/office/drawing/2014/main" val="2912118626"/>
                  </a:ext>
                </a:extLst>
              </a:tr>
              <a:tr h="97746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latin typeface="Arial"/>
                          <a:cs typeface="Arial"/>
                          <a:sym typeface="Arial"/>
                        </a:rPr>
                        <a:t>Population Dataset</a:t>
                      </a:r>
                    </a:p>
                  </a:txBody>
                  <a:tcPr anchor="ct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rgbClr val="000000"/>
                          </a:solidFill>
                          <a:latin typeface="Arial"/>
                          <a:cs typeface="Arial"/>
                          <a:sym typeface="Arial"/>
                        </a:rPr>
                        <a:t>Double Exponential Smoothing (DES) Model</a:t>
                      </a:r>
                    </a:p>
                  </a:txBody>
                  <a:tcPr anchor="ct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0.04</a:t>
                      </a:r>
                    </a:p>
                  </a:txBody>
                  <a:tcPr anchor="ctr"/>
                </a:tc>
                <a:tc>
                  <a:txBody>
                    <a:bodyPr/>
                    <a:lstStyle/>
                    <a:p>
                      <a:pPr marR="0" algn="ctr" rtl="0">
                        <a:lnSpc>
                          <a:spcPct val="100000"/>
                        </a:lnSpc>
                        <a:spcBef>
                          <a:spcPts val="0"/>
                        </a:spcBef>
                        <a:spcAft>
                          <a:spcPts val="0"/>
                        </a:spcAft>
                        <a:buClr>
                          <a:srgbClr val="000000"/>
                        </a:buClr>
                        <a:buFont typeface="Arial"/>
                      </a:pPr>
                      <a:r>
                        <a:rPr lang="en-US" sz="1400" b="1" i="0" u="none" strike="noStrike" cap="none" dirty="0">
                          <a:solidFill>
                            <a:srgbClr val="000000"/>
                          </a:solidFill>
                          <a:latin typeface="Arial"/>
                          <a:cs typeface="Arial"/>
                          <a:sym typeface="Arial"/>
                        </a:rPr>
                        <a:t>1.12</a:t>
                      </a:r>
                    </a:p>
                  </a:txBody>
                  <a:tcPr anchor="ctr"/>
                </a:tc>
                <a:extLst>
                  <a:ext uri="{0D108BD9-81ED-4DB2-BD59-A6C34878D82A}">
                    <a16:rowId xmlns:a16="http://schemas.microsoft.com/office/drawing/2014/main" val="390260877"/>
                  </a:ext>
                </a:extLst>
              </a:tr>
            </a:tbl>
          </a:graphicData>
        </a:graphic>
      </p:graphicFrame>
    </p:spTree>
    <p:extLst>
      <p:ext uri="{BB962C8B-B14F-4D97-AF65-F5344CB8AC3E}">
        <p14:creationId xmlns:p14="http://schemas.microsoft.com/office/powerpoint/2010/main" val="1008492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2"/>
          <p:cNvSpPr/>
          <p:nvPr/>
        </p:nvSpPr>
        <p:spPr>
          <a:xfrm>
            <a:off x="0" y="3996600"/>
            <a:ext cx="6052748" cy="1527855"/>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txBox="1">
            <a:spLocks noGrp="1"/>
          </p:cNvSpPr>
          <p:nvPr>
            <p:ph type="title"/>
          </p:nvPr>
        </p:nvSpPr>
        <p:spPr>
          <a:xfrm>
            <a:off x="1915418" y="1182233"/>
            <a:ext cx="4676463" cy="172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93" name="Google Shape;393;p32"/>
          <p:cNvSpPr txBox="1">
            <a:spLocks noGrp="1"/>
          </p:cNvSpPr>
          <p:nvPr>
            <p:ph type="title" idx="2"/>
          </p:nvPr>
        </p:nvSpPr>
        <p:spPr>
          <a:xfrm>
            <a:off x="783671" y="1188757"/>
            <a:ext cx="1080000" cy="9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a:t>
            </a:r>
            <a:endParaRPr dirty="0"/>
          </a:p>
        </p:txBody>
      </p:sp>
      <p:grpSp>
        <p:nvGrpSpPr>
          <p:cNvPr id="2" name="Google Shape;394;p32">
            <a:extLst>
              <a:ext uri="{FF2B5EF4-FFF2-40B4-BE49-F238E27FC236}">
                <a16:creationId xmlns:a16="http://schemas.microsoft.com/office/drawing/2014/main" id="{C7F9B251-9A86-849F-CEBA-A7B1F7F4630E}"/>
              </a:ext>
            </a:extLst>
          </p:cNvPr>
          <p:cNvGrpSpPr/>
          <p:nvPr/>
        </p:nvGrpSpPr>
        <p:grpSpPr>
          <a:xfrm>
            <a:off x="2079178" y="3126651"/>
            <a:ext cx="7044824" cy="1928825"/>
            <a:chOff x="4299725" y="2661325"/>
            <a:chExt cx="9144119" cy="2503598"/>
          </a:xfrm>
        </p:grpSpPr>
        <p:sp>
          <p:nvSpPr>
            <p:cNvPr id="3" name="Google Shape;395;p32">
              <a:extLst>
                <a:ext uri="{FF2B5EF4-FFF2-40B4-BE49-F238E27FC236}">
                  <a16:creationId xmlns:a16="http://schemas.microsoft.com/office/drawing/2014/main" id="{BBB1DDA9-00F2-F5F0-2EAA-AB590B4A3D5A}"/>
                </a:ext>
              </a:extLst>
            </p:cNvPr>
            <p:cNvSpPr/>
            <p:nvPr/>
          </p:nvSpPr>
          <p:spPr>
            <a:xfrm>
              <a:off x="5819694" y="3351385"/>
              <a:ext cx="4906247" cy="1432034"/>
            </a:xfrm>
            <a:custGeom>
              <a:avLst/>
              <a:gdLst/>
              <a:ahLst/>
              <a:cxnLst/>
              <a:rect l="l" t="t" r="r" b="b"/>
              <a:pathLst>
                <a:path w="91757" h="26782" extrusionOk="0">
                  <a:moveTo>
                    <a:pt x="55771" y="1"/>
                  </a:moveTo>
                  <a:cubicBezTo>
                    <a:pt x="47533" y="1"/>
                    <a:pt x="38964" y="2721"/>
                    <a:pt x="31607" y="6644"/>
                  </a:cubicBezTo>
                  <a:cubicBezTo>
                    <a:pt x="20581" y="12523"/>
                    <a:pt x="10942" y="20808"/>
                    <a:pt x="1" y="26782"/>
                  </a:cubicBezTo>
                  <a:lnTo>
                    <a:pt x="91756" y="26782"/>
                  </a:lnTo>
                  <a:cubicBezTo>
                    <a:pt x="89956" y="24692"/>
                    <a:pt x="88254" y="22508"/>
                    <a:pt x="86604" y="20308"/>
                  </a:cubicBezTo>
                  <a:cubicBezTo>
                    <a:pt x="82201" y="14427"/>
                    <a:pt x="77911" y="8170"/>
                    <a:pt x="71681" y="4279"/>
                  </a:cubicBezTo>
                  <a:cubicBezTo>
                    <a:pt x="66857" y="1266"/>
                    <a:pt x="61391" y="1"/>
                    <a:pt x="55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6;p32">
              <a:extLst>
                <a:ext uri="{FF2B5EF4-FFF2-40B4-BE49-F238E27FC236}">
                  <a16:creationId xmlns:a16="http://schemas.microsoft.com/office/drawing/2014/main" id="{CD7DD99F-97A4-F64B-92AA-56C5F8E7D840}"/>
                </a:ext>
              </a:extLst>
            </p:cNvPr>
            <p:cNvSpPr/>
            <p:nvPr/>
          </p:nvSpPr>
          <p:spPr>
            <a:xfrm>
              <a:off x="4689304" y="3619907"/>
              <a:ext cx="8754536" cy="1545016"/>
            </a:xfrm>
            <a:custGeom>
              <a:avLst/>
              <a:gdLst/>
              <a:ahLst/>
              <a:cxnLst/>
              <a:rect l="l" t="t" r="r" b="b"/>
              <a:pathLst>
                <a:path w="163728" h="28895" extrusionOk="0">
                  <a:moveTo>
                    <a:pt x="1" y="28894"/>
                  </a:moveTo>
                  <a:lnTo>
                    <a:pt x="163727" y="28894"/>
                  </a:lnTo>
                  <a:lnTo>
                    <a:pt x="163727" y="11182"/>
                  </a:lnTo>
                  <a:cubicBezTo>
                    <a:pt x="143435" y="10936"/>
                    <a:pt x="125267" y="0"/>
                    <a:pt x="108678" y="3581"/>
                  </a:cubicBezTo>
                  <a:cubicBezTo>
                    <a:pt x="83998" y="8901"/>
                    <a:pt x="73693" y="23943"/>
                    <a:pt x="50101" y="20942"/>
                  </a:cubicBezTo>
                  <a:cubicBezTo>
                    <a:pt x="26526" y="17923"/>
                    <a:pt x="21101" y="17571"/>
                    <a:pt x="1581" y="27665"/>
                  </a:cubicBezTo>
                  <a:cubicBezTo>
                    <a:pt x="772" y="28087"/>
                    <a:pt x="263" y="28492"/>
                    <a:pt x="1" y="288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7;p32">
              <a:extLst>
                <a:ext uri="{FF2B5EF4-FFF2-40B4-BE49-F238E27FC236}">
                  <a16:creationId xmlns:a16="http://schemas.microsoft.com/office/drawing/2014/main" id="{14734870-BE28-D958-FAF3-6AA560AB19CD}"/>
                </a:ext>
              </a:extLst>
            </p:cNvPr>
            <p:cNvSpPr/>
            <p:nvPr/>
          </p:nvSpPr>
          <p:spPr>
            <a:xfrm>
              <a:off x="4299725" y="4423401"/>
              <a:ext cx="9144119" cy="741522"/>
            </a:xfrm>
            <a:custGeom>
              <a:avLst/>
              <a:gdLst/>
              <a:ahLst/>
              <a:cxnLst/>
              <a:rect l="l" t="t" r="r" b="b"/>
              <a:pathLst>
                <a:path w="171014" h="13868" extrusionOk="0">
                  <a:moveTo>
                    <a:pt x="37" y="13481"/>
                  </a:moveTo>
                  <a:cubicBezTo>
                    <a:pt x="20" y="13604"/>
                    <a:pt x="1" y="13744"/>
                    <a:pt x="1" y="13867"/>
                  </a:cubicBezTo>
                  <a:lnTo>
                    <a:pt x="171013" y="13867"/>
                  </a:lnTo>
                  <a:lnTo>
                    <a:pt x="171013" y="5845"/>
                  </a:lnTo>
                  <a:cubicBezTo>
                    <a:pt x="154373" y="3582"/>
                    <a:pt x="119790" y="0"/>
                    <a:pt x="95882" y="5372"/>
                  </a:cubicBezTo>
                  <a:cubicBezTo>
                    <a:pt x="63372" y="12675"/>
                    <a:pt x="67778" y="10339"/>
                    <a:pt x="40060" y="5618"/>
                  </a:cubicBezTo>
                  <a:cubicBezTo>
                    <a:pt x="25893" y="3195"/>
                    <a:pt x="14448" y="4546"/>
                    <a:pt x="37" y="134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8;p32">
              <a:extLst>
                <a:ext uri="{FF2B5EF4-FFF2-40B4-BE49-F238E27FC236}">
                  <a16:creationId xmlns:a16="http://schemas.microsoft.com/office/drawing/2014/main" id="{B064381E-55F1-8484-4C39-277FD3699925}"/>
                </a:ext>
              </a:extLst>
            </p:cNvPr>
            <p:cNvSpPr/>
            <p:nvPr/>
          </p:nvSpPr>
          <p:spPr>
            <a:xfrm>
              <a:off x="5256746" y="4873202"/>
              <a:ext cx="763819" cy="270237"/>
            </a:xfrm>
            <a:custGeom>
              <a:avLst/>
              <a:gdLst/>
              <a:ahLst/>
              <a:cxnLst/>
              <a:rect l="l" t="t" r="r" b="b"/>
              <a:pathLst>
                <a:path w="14285" h="5054" extrusionOk="0">
                  <a:moveTo>
                    <a:pt x="6339" y="1"/>
                  </a:moveTo>
                  <a:cubicBezTo>
                    <a:pt x="6172" y="1"/>
                    <a:pt x="6005" y="25"/>
                    <a:pt x="5846" y="83"/>
                  </a:cubicBezTo>
                  <a:cubicBezTo>
                    <a:pt x="5408" y="241"/>
                    <a:pt x="5071" y="639"/>
                    <a:pt x="4859" y="1087"/>
                  </a:cubicBezTo>
                  <a:cubicBezTo>
                    <a:pt x="4647" y="1534"/>
                    <a:pt x="4547" y="2031"/>
                    <a:pt x="4447" y="2523"/>
                  </a:cubicBezTo>
                  <a:cubicBezTo>
                    <a:pt x="4282" y="2240"/>
                    <a:pt x="4090" y="1978"/>
                    <a:pt x="3877" y="1738"/>
                  </a:cubicBezTo>
                  <a:cubicBezTo>
                    <a:pt x="3768" y="1617"/>
                    <a:pt x="3648" y="1497"/>
                    <a:pt x="3496" y="1456"/>
                  </a:cubicBezTo>
                  <a:cubicBezTo>
                    <a:pt x="3459" y="1447"/>
                    <a:pt x="3420" y="1442"/>
                    <a:pt x="3382" y="1442"/>
                  </a:cubicBezTo>
                  <a:cubicBezTo>
                    <a:pt x="3267" y="1442"/>
                    <a:pt x="3151" y="1482"/>
                    <a:pt x="3046" y="1537"/>
                  </a:cubicBezTo>
                  <a:cubicBezTo>
                    <a:pt x="2684" y="1726"/>
                    <a:pt x="2419" y="2093"/>
                    <a:pt x="2262" y="2496"/>
                  </a:cubicBezTo>
                  <a:cubicBezTo>
                    <a:pt x="2106" y="2898"/>
                    <a:pt x="2047" y="3338"/>
                    <a:pt x="2011" y="3773"/>
                  </a:cubicBezTo>
                  <a:cubicBezTo>
                    <a:pt x="1862" y="3406"/>
                    <a:pt x="1490" y="3179"/>
                    <a:pt x="1121" y="3179"/>
                  </a:cubicBezTo>
                  <a:cubicBezTo>
                    <a:pt x="1049" y="3179"/>
                    <a:pt x="977" y="3188"/>
                    <a:pt x="906" y="3206"/>
                  </a:cubicBezTo>
                  <a:cubicBezTo>
                    <a:pt x="477" y="3314"/>
                    <a:pt x="139" y="3732"/>
                    <a:pt x="53" y="4203"/>
                  </a:cubicBezTo>
                  <a:cubicBezTo>
                    <a:pt x="0" y="4488"/>
                    <a:pt x="33" y="4783"/>
                    <a:pt x="128" y="5054"/>
                  </a:cubicBezTo>
                  <a:lnTo>
                    <a:pt x="14284" y="5054"/>
                  </a:lnTo>
                  <a:cubicBezTo>
                    <a:pt x="14243" y="4737"/>
                    <a:pt x="14174" y="4425"/>
                    <a:pt x="14083" y="4127"/>
                  </a:cubicBezTo>
                  <a:cubicBezTo>
                    <a:pt x="13939" y="3662"/>
                    <a:pt x="13735" y="3211"/>
                    <a:pt x="13415" y="2868"/>
                  </a:cubicBezTo>
                  <a:cubicBezTo>
                    <a:pt x="13128" y="2562"/>
                    <a:pt x="12736" y="2352"/>
                    <a:pt x="12337" y="2352"/>
                  </a:cubicBezTo>
                  <a:cubicBezTo>
                    <a:pt x="12290" y="2352"/>
                    <a:pt x="12243" y="2355"/>
                    <a:pt x="12197" y="2361"/>
                  </a:cubicBezTo>
                  <a:cubicBezTo>
                    <a:pt x="11751" y="2418"/>
                    <a:pt x="11332" y="2794"/>
                    <a:pt x="11270" y="3277"/>
                  </a:cubicBezTo>
                  <a:cubicBezTo>
                    <a:pt x="11295" y="2673"/>
                    <a:pt x="11093" y="2062"/>
                    <a:pt x="10720" y="1616"/>
                  </a:cubicBezTo>
                  <a:cubicBezTo>
                    <a:pt x="10562" y="1425"/>
                    <a:pt x="10360" y="1260"/>
                    <a:pt x="10126" y="1241"/>
                  </a:cubicBezTo>
                  <a:cubicBezTo>
                    <a:pt x="10111" y="1240"/>
                    <a:pt x="10097" y="1239"/>
                    <a:pt x="10083" y="1239"/>
                  </a:cubicBezTo>
                  <a:cubicBezTo>
                    <a:pt x="9959" y="1239"/>
                    <a:pt x="9838" y="1278"/>
                    <a:pt x="9722" y="1325"/>
                  </a:cubicBezTo>
                  <a:cubicBezTo>
                    <a:pt x="9195" y="1535"/>
                    <a:pt x="8684" y="1985"/>
                    <a:pt x="8630" y="2594"/>
                  </a:cubicBezTo>
                  <a:cubicBezTo>
                    <a:pt x="8545" y="1988"/>
                    <a:pt x="8449" y="1354"/>
                    <a:pt x="8102" y="869"/>
                  </a:cubicBezTo>
                  <a:cubicBezTo>
                    <a:pt x="7793" y="435"/>
                    <a:pt x="7313" y="174"/>
                    <a:pt x="6818" y="60"/>
                  </a:cubicBezTo>
                  <a:cubicBezTo>
                    <a:pt x="6661" y="23"/>
                    <a:pt x="6500" y="1"/>
                    <a:pt x="6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9;p32">
              <a:extLst>
                <a:ext uri="{FF2B5EF4-FFF2-40B4-BE49-F238E27FC236}">
                  <a16:creationId xmlns:a16="http://schemas.microsoft.com/office/drawing/2014/main" id="{BFEE38B7-1EC8-A380-0003-CE5D3D73DBD0}"/>
                </a:ext>
              </a:extLst>
            </p:cNvPr>
            <p:cNvSpPr/>
            <p:nvPr/>
          </p:nvSpPr>
          <p:spPr>
            <a:xfrm>
              <a:off x="5310269" y="5001849"/>
              <a:ext cx="666076" cy="141589"/>
            </a:xfrm>
            <a:custGeom>
              <a:avLst/>
              <a:gdLst/>
              <a:ahLst/>
              <a:cxnLst/>
              <a:rect l="l" t="t" r="r" b="b"/>
              <a:pathLst>
                <a:path w="12457" h="2648" extrusionOk="0">
                  <a:moveTo>
                    <a:pt x="5382" y="0"/>
                  </a:moveTo>
                  <a:cubicBezTo>
                    <a:pt x="5194" y="0"/>
                    <a:pt x="5012" y="45"/>
                    <a:pt x="4865" y="160"/>
                  </a:cubicBezTo>
                  <a:cubicBezTo>
                    <a:pt x="4707" y="284"/>
                    <a:pt x="4614" y="471"/>
                    <a:pt x="4537" y="657"/>
                  </a:cubicBezTo>
                  <a:cubicBezTo>
                    <a:pt x="4393" y="1001"/>
                    <a:pt x="4288" y="1362"/>
                    <a:pt x="4221" y="1729"/>
                  </a:cubicBezTo>
                  <a:cubicBezTo>
                    <a:pt x="3989" y="1405"/>
                    <a:pt x="3734" y="1085"/>
                    <a:pt x="3391" y="882"/>
                  </a:cubicBezTo>
                  <a:cubicBezTo>
                    <a:pt x="3191" y="764"/>
                    <a:pt x="2955" y="692"/>
                    <a:pt x="2724" y="692"/>
                  </a:cubicBezTo>
                  <a:cubicBezTo>
                    <a:pt x="2559" y="692"/>
                    <a:pt x="2397" y="728"/>
                    <a:pt x="2253" y="810"/>
                  </a:cubicBezTo>
                  <a:cubicBezTo>
                    <a:pt x="1915" y="1002"/>
                    <a:pt x="1748" y="1387"/>
                    <a:pt x="1602" y="1745"/>
                  </a:cubicBezTo>
                  <a:lnTo>
                    <a:pt x="1332" y="2412"/>
                  </a:lnTo>
                  <a:cubicBezTo>
                    <a:pt x="1128" y="2194"/>
                    <a:pt x="833" y="2066"/>
                    <a:pt x="537" y="2066"/>
                  </a:cubicBezTo>
                  <a:cubicBezTo>
                    <a:pt x="533" y="2066"/>
                    <a:pt x="529" y="2066"/>
                    <a:pt x="526" y="2066"/>
                  </a:cubicBezTo>
                  <a:cubicBezTo>
                    <a:pt x="421" y="2067"/>
                    <a:pt x="312" y="2085"/>
                    <a:pt x="223" y="2141"/>
                  </a:cubicBezTo>
                  <a:cubicBezTo>
                    <a:pt x="67" y="2241"/>
                    <a:pt x="1" y="2445"/>
                    <a:pt x="16" y="2629"/>
                  </a:cubicBezTo>
                  <a:cubicBezTo>
                    <a:pt x="16" y="2636"/>
                    <a:pt x="16" y="2642"/>
                    <a:pt x="18" y="2648"/>
                  </a:cubicBezTo>
                  <a:lnTo>
                    <a:pt x="12457" y="2648"/>
                  </a:lnTo>
                  <a:cubicBezTo>
                    <a:pt x="12357" y="2373"/>
                    <a:pt x="12214" y="2119"/>
                    <a:pt x="12017" y="1904"/>
                  </a:cubicBezTo>
                  <a:cubicBezTo>
                    <a:pt x="11663" y="1525"/>
                    <a:pt x="11143" y="1323"/>
                    <a:pt x="10627" y="1323"/>
                  </a:cubicBezTo>
                  <a:cubicBezTo>
                    <a:pt x="10303" y="1323"/>
                    <a:pt x="9980" y="1403"/>
                    <a:pt x="9700" y="1567"/>
                  </a:cubicBezTo>
                  <a:cubicBezTo>
                    <a:pt x="9564" y="1103"/>
                    <a:pt x="9375" y="578"/>
                    <a:pt x="8923" y="409"/>
                  </a:cubicBezTo>
                  <a:cubicBezTo>
                    <a:pt x="8831" y="374"/>
                    <a:pt x="8734" y="358"/>
                    <a:pt x="8637" y="358"/>
                  </a:cubicBezTo>
                  <a:cubicBezTo>
                    <a:pt x="8390" y="358"/>
                    <a:pt x="8141" y="461"/>
                    <a:pt x="7947" y="619"/>
                  </a:cubicBezTo>
                  <a:cubicBezTo>
                    <a:pt x="7678" y="839"/>
                    <a:pt x="7502" y="1154"/>
                    <a:pt x="7362" y="1473"/>
                  </a:cubicBezTo>
                  <a:cubicBezTo>
                    <a:pt x="7093" y="805"/>
                    <a:pt x="6507" y="273"/>
                    <a:pt x="5815" y="68"/>
                  </a:cubicBezTo>
                  <a:cubicBezTo>
                    <a:pt x="5676" y="27"/>
                    <a:pt x="5527" y="0"/>
                    <a:pt x="5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0;p32">
              <a:extLst>
                <a:ext uri="{FF2B5EF4-FFF2-40B4-BE49-F238E27FC236}">
                  <a16:creationId xmlns:a16="http://schemas.microsoft.com/office/drawing/2014/main" id="{1C66A089-5081-06EA-992B-E99C9FCE0B6A}"/>
                </a:ext>
              </a:extLst>
            </p:cNvPr>
            <p:cNvSpPr/>
            <p:nvPr/>
          </p:nvSpPr>
          <p:spPr>
            <a:xfrm>
              <a:off x="5368069" y="3498445"/>
              <a:ext cx="519889" cy="1144525"/>
            </a:xfrm>
            <a:custGeom>
              <a:avLst/>
              <a:gdLst/>
              <a:ahLst/>
              <a:cxnLst/>
              <a:rect l="l" t="t" r="r" b="b"/>
              <a:pathLst>
                <a:path w="9723" h="21405" extrusionOk="0">
                  <a:moveTo>
                    <a:pt x="5276" y="0"/>
                  </a:moveTo>
                  <a:cubicBezTo>
                    <a:pt x="1475" y="0"/>
                    <a:pt x="128" y="5872"/>
                    <a:pt x="64" y="11587"/>
                  </a:cubicBezTo>
                  <a:cubicBezTo>
                    <a:pt x="1" y="17324"/>
                    <a:pt x="2605" y="21375"/>
                    <a:pt x="5200" y="21404"/>
                  </a:cubicBezTo>
                  <a:cubicBezTo>
                    <a:pt x="5208" y="21404"/>
                    <a:pt x="5217" y="21404"/>
                    <a:pt x="5225" y="21404"/>
                  </a:cubicBezTo>
                  <a:cubicBezTo>
                    <a:pt x="7806" y="21404"/>
                    <a:pt x="9595" y="17069"/>
                    <a:pt x="9658" y="11351"/>
                  </a:cubicBezTo>
                  <a:cubicBezTo>
                    <a:pt x="9722" y="5613"/>
                    <a:pt x="7913" y="30"/>
                    <a:pt x="5318" y="1"/>
                  </a:cubicBezTo>
                  <a:cubicBezTo>
                    <a:pt x="5304" y="1"/>
                    <a:pt x="5290"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p32">
              <a:extLst>
                <a:ext uri="{FF2B5EF4-FFF2-40B4-BE49-F238E27FC236}">
                  <a16:creationId xmlns:a16="http://schemas.microsoft.com/office/drawing/2014/main" id="{5BC6A9E8-F6C0-7D69-E9E0-318CA5BBF5D0}"/>
                </a:ext>
              </a:extLst>
            </p:cNvPr>
            <p:cNvSpPr/>
            <p:nvPr/>
          </p:nvSpPr>
          <p:spPr>
            <a:xfrm>
              <a:off x="5474206" y="3514539"/>
              <a:ext cx="413323" cy="1128484"/>
            </a:xfrm>
            <a:custGeom>
              <a:avLst/>
              <a:gdLst/>
              <a:ahLst/>
              <a:cxnLst/>
              <a:rect l="l" t="t" r="r" b="b"/>
              <a:pathLst>
                <a:path w="7730" h="21105" extrusionOk="0">
                  <a:moveTo>
                    <a:pt x="4336" y="0"/>
                  </a:moveTo>
                  <a:cubicBezTo>
                    <a:pt x="5595" y="2110"/>
                    <a:pt x="6356" y="5801"/>
                    <a:pt x="6314" y="9556"/>
                  </a:cubicBezTo>
                  <a:cubicBezTo>
                    <a:pt x="6251" y="15273"/>
                    <a:pt x="4463" y="19609"/>
                    <a:pt x="1882" y="19609"/>
                  </a:cubicBezTo>
                  <a:cubicBezTo>
                    <a:pt x="1873" y="19609"/>
                    <a:pt x="1864" y="19609"/>
                    <a:pt x="1856" y="19609"/>
                  </a:cubicBezTo>
                  <a:cubicBezTo>
                    <a:pt x="1225" y="19603"/>
                    <a:pt x="594" y="19358"/>
                    <a:pt x="0" y="18909"/>
                  </a:cubicBezTo>
                  <a:lnTo>
                    <a:pt x="0" y="18909"/>
                  </a:lnTo>
                  <a:cubicBezTo>
                    <a:pt x="920" y="20292"/>
                    <a:pt x="2069" y="21091"/>
                    <a:pt x="3216" y="21104"/>
                  </a:cubicBezTo>
                  <a:cubicBezTo>
                    <a:pt x="3224" y="21104"/>
                    <a:pt x="3233" y="21104"/>
                    <a:pt x="3241" y="21104"/>
                  </a:cubicBezTo>
                  <a:cubicBezTo>
                    <a:pt x="5823" y="21104"/>
                    <a:pt x="7611" y="16769"/>
                    <a:pt x="7674" y="11051"/>
                  </a:cubicBezTo>
                  <a:cubicBezTo>
                    <a:pt x="7730" y="6086"/>
                    <a:pt x="6381" y="1235"/>
                    <a:pt x="4336"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p32">
              <a:extLst>
                <a:ext uri="{FF2B5EF4-FFF2-40B4-BE49-F238E27FC236}">
                  <a16:creationId xmlns:a16="http://schemas.microsoft.com/office/drawing/2014/main" id="{52BB6C72-0541-92F9-C2EA-24CD679D2C0F}"/>
                </a:ext>
              </a:extLst>
            </p:cNvPr>
            <p:cNvSpPr/>
            <p:nvPr/>
          </p:nvSpPr>
          <p:spPr>
            <a:xfrm>
              <a:off x="5531098" y="4352354"/>
              <a:ext cx="208052" cy="791089"/>
            </a:xfrm>
            <a:custGeom>
              <a:avLst/>
              <a:gdLst/>
              <a:ahLst/>
              <a:cxnLst/>
              <a:rect l="l" t="t" r="r" b="b"/>
              <a:pathLst>
                <a:path w="3891" h="14795" extrusionOk="0">
                  <a:moveTo>
                    <a:pt x="3891" y="0"/>
                  </a:moveTo>
                  <a:lnTo>
                    <a:pt x="3891" y="0"/>
                  </a:lnTo>
                  <a:cubicBezTo>
                    <a:pt x="1865" y="1031"/>
                    <a:pt x="1823" y="3065"/>
                    <a:pt x="1823" y="3065"/>
                  </a:cubicBezTo>
                  <a:cubicBezTo>
                    <a:pt x="1505" y="1798"/>
                    <a:pt x="1" y="1189"/>
                    <a:pt x="1" y="1189"/>
                  </a:cubicBezTo>
                  <a:lnTo>
                    <a:pt x="1" y="1189"/>
                  </a:lnTo>
                  <a:cubicBezTo>
                    <a:pt x="1" y="1189"/>
                    <a:pt x="1189" y="2194"/>
                    <a:pt x="1189" y="4155"/>
                  </a:cubicBezTo>
                  <a:cubicBezTo>
                    <a:pt x="1189" y="6119"/>
                    <a:pt x="893" y="14795"/>
                    <a:pt x="893" y="14795"/>
                  </a:cubicBezTo>
                  <a:lnTo>
                    <a:pt x="3291" y="14795"/>
                  </a:lnTo>
                  <a:cubicBezTo>
                    <a:pt x="3291" y="14795"/>
                    <a:pt x="2959" y="5628"/>
                    <a:pt x="2959" y="3355"/>
                  </a:cubicBezTo>
                  <a:cubicBezTo>
                    <a:pt x="2959" y="1083"/>
                    <a:pt x="3891"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3;p32">
              <a:extLst>
                <a:ext uri="{FF2B5EF4-FFF2-40B4-BE49-F238E27FC236}">
                  <a16:creationId xmlns:a16="http://schemas.microsoft.com/office/drawing/2014/main" id="{91576111-3B6B-A90F-1DA9-86D435E863BB}"/>
                </a:ext>
              </a:extLst>
            </p:cNvPr>
            <p:cNvSpPr/>
            <p:nvPr/>
          </p:nvSpPr>
          <p:spPr>
            <a:xfrm>
              <a:off x="5676749" y="4044637"/>
              <a:ext cx="347395" cy="764514"/>
            </a:xfrm>
            <a:custGeom>
              <a:avLst/>
              <a:gdLst/>
              <a:ahLst/>
              <a:cxnLst/>
              <a:rect l="l" t="t" r="r" b="b"/>
              <a:pathLst>
                <a:path w="6497" h="14298" extrusionOk="0">
                  <a:moveTo>
                    <a:pt x="3525" y="0"/>
                  </a:moveTo>
                  <a:cubicBezTo>
                    <a:pt x="986" y="0"/>
                    <a:pt x="87" y="3922"/>
                    <a:pt x="44" y="7739"/>
                  </a:cubicBezTo>
                  <a:cubicBezTo>
                    <a:pt x="0" y="11572"/>
                    <a:pt x="1740" y="14278"/>
                    <a:pt x="3473" y="14298"/>
                  </a:cubicBezTo>
                  <a:cubicBezTo>
                    <a:pt x="3479" y="14298"/>
                    <a:pt x="3485" y="14298"/>
                    <a:pt x="3491" y="14298"/>
                  </a:cubicBezTo>
                  <a:cubicBezTo>
                    <a:pt x="5214" y="14298"/>
                    <a:pt x="6409" y="11402"/>
                    <a:pt x="6451" y="7582"/>
                  </a:cubicBezTo>
                  <a:cubicBezTo>
                    <a:pt x="6496" y="3751"/>
                    <a:pt x="5287" y="20"/>
                    <a:pt x="3553" y="0"/>
                  </a:cubicBezTo>
                  <a:cubicBezTo>
                    <a:pt x="3544" y="0"/>
                    <a:pt x="3534"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2">
              <a:extLst>
                <a:ext uri="{FF2B5EF4-FFF2-40B4-BE49-F238E27FC236}">
                  <a16:creationId xmlns:a16="http://schemas.microsoft.com/office/drawing/2014/main" id="{A2A78F92-B92E-7E45-80A8-E4D647A12858}"/>
                </a:ext>
              </a:extLst>
            </p:cNvPr>
            <p:cNvSpPr/>
            <p:nvPr/>
          </p:nvSpPr>
          <p:spPr>
            <a:xfrm>
              <a:off x="5747703" y="4055331"/>
              <a:ext cx="276066" cy="753767"/>
            </a:xfrm>
            <a:custGeom>
              <a:avLst/>
              <a:gdLst/>
              <a:ahLst/>
              <a:cxnLst/>
              <a:rect l="l" t="t" r="r" b="b"/>
              <a:pathLst>
                <a:path w="5163" h="14097" extrusionOk="0">
                  <a:moveTo>
                    <a:pt x="2895" y="0"/>
                  </a:moveTo>
                  <a:cubicBezTo>
                    <a:pt x="3737" y="1410"/>
                    <a:pt x="4245" y="3875"/>
                    <a:pt x="4217" y="6383"/>
                  </a:cubicBezTo>
                  <a:cubicBezTo>
                    <a:pt x="4174" y="10203"/>
                    <a:pt x="2980" y="13099"/>
                    <a:pt x="1257" y="13099"/>
                  </a:cubicBezTo>
                  <a:cubicBezTo>
                    <a:pt x="1251" y="13099"/>
                    <a:pt x="1245" y="13099"/>
                    <a:pt x="1239" y="13099"/>
                  </a:cubicBezTo>
                  <a:cubicBezTo>
                    <a:pt x="817" y="13093"/>
                    <a:pt x="397" y="12930"/>
                    <a:pt x="0" y="12630"/>
                  </a:cubicBezTo>
                  <a:lnTo>
                    <a:pt x="0" y="12630"/>
                  </a:lnTo>
                  <a:cubicBezTo>
                    <a:pt x="614" y="13554"/>
                    <a:pt x="1381" y="14087"/>
                    <a:pt x="2147" y="14097"/>
                  </a:cubicBezTo>
                  <a:cubicBezTo>
                    <a:pt x="2153" y="14097"/>
                    <a:pt x="2158" y="14097"/>
                    <a:pt x="2164" y="14097"/>
                  </a:cubicBezTo>
                  <a:cubicBezTo>
                    <a:pt x="3889" y="14097"/>
                    <a:pt x="5084" y="11202"/>
                    <a:pt x="5126" y="7381"/>
                  </a:cubicBezTo>
                  <a:cubicBezTo>
                    <a:pt x="5163" y="4065"/>
                    <a:pt x="4263"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p32">
              <a:extLst>
                <a:ext uri="{FF2B5EF4-FFF2-40B4-BE49-F238E27FC236}">
                  <a16:creationId xmlns:a16="http://schemas.microsoft.com/office/drawing/2014/main" id="{B43D529E-0584-AA4E-4BB9-B8A2FA2E1085}"/>
                </a:ext>
              </a:extLst>
            </p:cNvPr>
            <p:cNvSpPr/>
            <p:nvPr/>
          </p:nvSpPr>
          <p:spPr>
            <a:xfrm>
              <a:off x="5785720" y="4615050"/>
              <a:ext cx="139022" cy="528391"/>
            </a:xfrm>
            <a:custGeom>
              <a:avLst/>
              <a:gdLst/>
              <a:ahLst/>
              <a:cxnLst/>
              <a:rect l="l" t="t" r="r" b="b"/>
              <a:pathLst>
                <a:path w="2600" h="9882" extrusionOk="0">
                  <a:moveTo>
                    <a:pt x="2600" y="0"/>
                  </a:moveTo>
                  <a:lnTo>
                    <a:pt x="2600" y="0"/>
                  </a:lnTo>
                  <a:cubicBezTo>
                    <a:pt x="1246" y="689"/>
                    <a:pt x="1219" y="2047"/>
                    <a:pt x="1219" y="2047"/>
                  </a:cubicBezTo>
                  <a:cubicBezTo>
                    <a:pt x="1006" y="1199"/>
                    <a:pt x="1" y="794"/>
                    <a:pt x="1" y="794"/>
                  </a:cubicBezTo>
                  <a:lnTo>
                    <a:pt x="1" y="794"/>
                  </a:lnTo>
                  <a:cubicBezTo>
                    <a:pt x="1" y="794"/>
                    <a:pt x="795" y="1465"/>
                    <a:pt x="795" y="2776"/>
                  </a:cubicBezTo>
                  <a:cubicBezTo>
                    <a:pt x="795" y="4086"/>
                    <a:pt x="597" y="9882"/>
                    <a:pt x="597" y="9882"/>
                  </a:cubicBezTo>
                  <a:lnTo>
                    <a:pt x="2199" y="9882"/>
                  </a:lnTo>
                  <a:cubicBezTo>
                    <a:pt x="2199" y="9882"/>
                    <a:pt x="1977" y="3758"/>
                    <a:pt x="1977" y="2240"/>
                  </a:cubicBezTo>
                  <a:cubicBezTo>
                    <a:pt x="1977" y="723"/>
                    <a:pt x="2600" y="0"/>
                    <a:pt x="2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p32">
              <a:extLst>
                <a:ext uri="{FF2B5EF4-FFF2-40B4-BE49-F238E27FC236}">
                  <a16:creationId xmlns:a16="http://schemas.microsoft.com/office/drawing/2014/main" id="{D6C0C6AA-5BF9-EBDF-F6D5-4318D377B92D}"/>
                </a:ext>
              </a:extLst>
            </p:cNvPr>
            <p:cNvSpPr/>
            <p:nvPr/>
          </p:nvSpPr>
          <p:spPr>
            <a:xfrm>
              <a:off x="4837238" y="4044637"/>
              <a:ext cx="347341" cy="764514"/>
            </a:xfrm>
            <a:custGeom>
              <a:avLst/>
              <a:gdLst/>
              <a:ahLst/>
              <a:cxnLst/>
              <a:rect l="l" t="t" r="r" b="b"/>
              <a:pathLst>
                <a:path w="6496" h="14298" extrusionOk="0">
                  <a:moveTo>
                    <a:pt x="3525" y="0"/>
                  </a:moveTo>
                  <a:cubicBezTo>
                    <a:pt x="986" y="0"/>
                    <a:pt x="87" y="3922"/>
                    <a:pt x="43" y="7739"/>
                  </a:cubicBezTo>
                  <a:cubicBezTo>
                    <a:pt x="0" y="11571"/>
                    <a:pt x="1740" y="14278"/>
                    <a:pt x="3473" y="14298"/>
                  </a:cubicBezTo>
                  <a:cubicBezTo>
                    <a:pt x="3479" y="14298"/>
                    <a:pt x="3485" y="14298"/>
                    <a:pt x="3491" y="14298"/>
                  </a:cubicBezTo>
                  <a:cubicBezTo>
                    <a:pt x="5214" y="14298"/>
                    <a:pt x="6409" y="11402"/>
                    <a:pt x="6451" y="7582"/>
                  </a:cubicBezTo>
                  <a:cubicBezTo>
                    <a:pt x="6495" y="3751"/>
                    <a:pt x="5287" y="20"/>
                    <a:pt x="3553" y="0"/>
                  </a:cubicBezTo>
                  <a:cubicBezTo>
                    <a:pt x="3544" y="0"/>
                    <a:pt x="3534" y="0"/>
                    <a:pt x="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p32">
              <a:extLst>
                <a:ext uri="{FF2B5EF4-FFF2-40B4-BE49-F238E27FC236}">
                  <a16:creationId xmlns:a16="http://schemas.microsoft.com/office/drawing/2014/main" id="{4C1F148C-E298-6F59-BF5C-6A051B6B7217}"/>
                </a:ext>
              </a:extLst>
            </p:cNvPr>
            <p:cNvSpPr/>
            <p:nvPr/>
          </p:nvSpPr>
          <p:spPr>
            <a:xfrm>
              <a:off x="4908138" y="4055331"/>
              <a:ext cx="276119" cy="753767"/>
            </a:xfrm>
            <a:custGeom>
              <a:avLst/>
              <a:gdLst/>
              <a:ahLst/>
              <a:cxnLst/>
              <a:rect l="l" t="t" r="r" b="b"/>
              <a:pathLst>
                <a:path w="5164" h="14097" extrusionOk="0">
                  <a:moveTo>
                    <a:pt x="2895" y="0"/>
                  </a:moveTo>
                  <a:lnTo>
                    <a:pt x="2895" y="0"/>
                  </a:lnTo>
                  <a:cubicBezTo>
                    <a:pt x="3737" y="1410"/>
                    <a:pt x="4245" y="3875"/>
                    <a:pt x="4217" y="6383"/>
                  </a:cubicBezTo>
                  <a:cubicBezTo>
                    <a:pt x="4173" y="10203"/>
                    <a:pt x="2980" y="13099"/>
                    <a:pt x="1256" y="13099"/>
                  </a:cubicBezTo>
                  <a:cubicBezTo>
                    <a:pt x="1250" y="13099"/>
                    <a:pt x="1244" y="13099"/>
                    <a:pt x="1238" y="13099"/>
                  </a:cubicBezTo>
                  <a:cubicBezTo>
                    <a:pt x="817" y="13093"/>
                    <a:pt x="396" y="12930"/>
                    <a:pt x="0" y="12630"/>
                  </a:cubicBezTo>
                  <a:lnTo>
                    <a:pt x="0" y="12630"/>
                  </a:lnTo>
                  <a:cubicBezTo>
                    <a:pt x="614" y="13554"/>
                    <a:pt x="1381" y="14087"/>
                    <a:pt x="2147" y="14097"/>
                  </a:cubicBezTo>
                  <a:cubicBezTo>
                    <a:pt x="2153" y="14097"/>
                    <a:pt x="2158" y="14097"/>
                    <a:pt x="2164" y="14097"/>
                  </a:cubicBezTo>
                  <a:cubicBezTo>
                    <a:pt x="3888" y="14097"/>
                    <a:pt x="5083" y="11202"/>
                    <a:pt x="5125" y="7381"/>
                  </a:cubicBezTo>
                  <a:cubicBezTo>
                    <a:pt x="5164" y="4065"/>
                    <a:pt x="4262"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2">
              <a:extLst>
                <a:ext uri="{FF2B5EF4-FFF2-40B4-BE49-F238E27FC236}">
                  <a16:creationId xmlns:a16="http://schemas.microsoft.com/office/drawing/2014/main" id="{B4746C91-1C31-91AC-33ED-C8316ED1B02E}"/>
                </a:ext>
              </a:extLst>
            </p:cNvPr>
            <p:cNvSpPr/>
            <p:nvPr/>
          </p:nvSpPr>
          <p:spPr>
            <a:xfrm>
              <a:off x="4946155" y="4615050"/>
              <a:ext cx="138969" cy="528391"/>
            </a:xfrm>
            <a:custGeom>
              <a:avLst/>
              <a:gdLst/>
              <a:ahLst/>
              <a:cxnLst/>
              <a:rect l="l" t="t" r="r" b="b"/>
              <a:pathLst>
                <a:path w="2599" h="9882" extrusionOk="0">
                  <a:moveTo>
                    <a:pt x="2599" y="0"/>
                  </a:moveTo>
                  <a:lnTo>
                    <a:pt x="2599" y="0"/>
                  </a:lnTo>
                  <a:cubicBezTo>
                    <a:pt x="1245" y="689"/>
                    <a:pt x="1218" y="2047"/>
                    <a:pt x="1218" y="2047"/>
                  </a:cubicBezTo>
                  <a:cubicBezTo>
                    <a:pt x="1006" y="1199"/>
                    <a:pt x="1" y="794"/>
                    <a:pt x="1" y="794"/>
                  </a:cubicBezTo>
                  <a:lnTo>
                    <a:pt x="1" y="794"/>
                  </a:lnTo>
                  <a:cubicBezTo>
                    <a:pt x="1" y="794"/>
                    <a:pt x="794" y="1465"/>
                    <a:pt x="794" y="2776"/>
                  </a:cubicBezTo>
                  <a:cubicBezTo>
                    <a:pt x="794" y="4086"/>
                    <a:pt x="596" y="9882"/>
                    <a:pt x="596" y="9882"/>
                  </a:cubicBezTo>
                  <a:lnTo>
                    <a:pt x="2199" y="9882"/>
                  </a:lnTo>
                  <a:cubicBezTo>
                    <a:pt x="2199" y="9882"/>
                    <a:pt x="1976" y="3758"/>
                    <a:pt x="1976" y="2240"/>
                  </a:cubicBezTo>
                  <a:cubicBezTo>
                    <a:pt x="1976" y="723"/>
                    <a:pt x="2599" y="0"/>
                    <a:pt x="2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9;p32">
              <a:extLst>
                <a:ext uri="{FF2B5EF4-FFF2-40B4-BE49-F238E27FC236}">
                  <a16:creationId xmlns:a16="http://schemas.microsoft.com/office/drawing/2014/main" id="{B3D31C23-1EE0-6BD2-C00C-A9723D160612}"/>
                </a:ext>
              </a:extLst>
            </p:cNvPr>
            <p:cNvSpPr/>
            <p:nvPr/>
          </p:nvSpPr>
          <p:spPr>
            <a:xfrm>
              <a:off x="4936370" y="2661325"/>
              <a:ext cx="784458" cy="1726974"/>
            </a:xfrm>
            <a:custGeom>
              <a:avLst/>
              <a:gdLst/>
              <a:ahLst/>
              <a:cxnLst/>
              <a:rect l="l" t="t" r="r" b="b"/>
              <a:pathLst>
                <a:path w="14671" h="32298" extrusionOk="0">
                  <a:moveTo>
                    <a:pt x="7962" y="1"/>
                  </a:moveTo>
                  <a:cubicBezTo>
                    <a:pt x="2224" y="1"/>
                    <a:pt x="193" y="8860"/>
                    <a:pt x="97" y="17485"/>
                  </a:cubicBezTo>
                  <a:cubicBezTo>
                    <a:pt x="0" y="26141"/>
                    <a:pt x="3931" y="32253"/>
                    <a:pt x="7845" y="32297"/>
                  </a:cubicBezTo>
                  <a:cubicBezTo>
                    <a:pt x="7858" y="32297"/>
                    <a:pt x="7872" y="32297"/>
                    <a:pt x="7885" y="32297"/>
                  </a:cubicBezTo>
                  <a:cubicBezTo>
                    <a:pt x="11778" y="32297"/>
                    <a:pt x="14477" y="25754"/>
                    <a:pt x="14573" y="17129"/>
                  </a:cubicBezTo>
                  <a:cubicBezTo>
                    <a:pt x="14670" y="8473"/>
                    <a:pt x="11939" y="46"/>
                    <a:pt x="8024" y="1"/>
                  </a:cubicBezTo>
                  <a:cubicBezTo>
                    <a:pt x="8003" y="1"/>
                    <a:pt x="7983"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0;p32">
              <a:extLst>
                <a:ext uri="{FF2B5EF4-FFF2-40B4-BE49-F238E27FC236}">
                  <a16:creationId xmlns:a16="http://schemas.microsoft.com/office/drawing/2014/main" id="{162347A6-8550-7927-E067-D7F1DD5FD443}"/>
                </a:ext>
              </a:extLst>
            </p:cNvPr>
            <p:cNvSpPr/>
            <p:nvPr/>
          </p:nvSpPr>
          <p:spPr>
            <a:xfrm>
              <a:off x="5096458" y="2685654"/>
              <a:ext cx="623621" cy="1702645"/>
            </a:xfrm>
            <a:custGeom>
              <a:avLst/>
              <a:gdLst/>
              <a:ahLst/>
              <a:cxnLst/>
              <a:rect l="l" t="t" r="r" b="b"/>
              <a:pathLst>
                <a:path w="11663" h="31843" extrusionOk="0">
                  <a:moveTo>
                    <a:pt x="6542" y="0"/>
                  </a:moveTo>
                  <a:lnTo>
                    <a:pt x="6542" y="0"/>
                  </a:lnTo>
                  <a:cubicBezTo>
                    <a:pt x="8441" y="3182"/>
                    <a:pt x="9591" y="8752"/>
                    <a:pt x="9527" y="14419"/>
                  </a:cubicBezTo>
                  <a:cubicBezTo>
                    <a:pt x="9430" y="23046"/>
                    <a:pt x="6732" y="29587"/>
                    <a:pt x="2839" y="29587"/>
                  </a:cubicBezTo>
                  <a:cubicBezTo>
                    <a:pt x="2826" y="29587"/>
                    <a:pt x="2813" y="29587"/>
                    <a:pt x="2799" y="29587"/>
                  </a:cubicBezTo>
                  <a:cubicBezTo>
                    <a:pt x="1848" y="29577"/>
                    <a:pt x="895" y="29208"/>
                    <a:pt x="0" y="28530"/>
                  </a:cubicBezTo>
                  <a:lnTo>
                    <a:pt x="0" y="28530"/>
                  </a:lnTo>
                  <a:cubicBezTo>
                    <a:pt x="1388" y="30617"/>
                    <a:pt x="3120" y="31823"/>
                    <a:pt x="4851" y="31842"/>
                  </a:cubicBezTo>
                  <a:cubicBezTo>
                    <a:pt x="4864" y="31842"/>
                    <a:pt x="4877" y="31842"/>
                    <a:pt x="4890" y="31842"/>
                  </a:cubicBezTo>
                  <a:cubicBezTo>
                    <a:pt x="8784" y="31842"/>
                    <a:pt x="11482" y="25300"/>
                    <a:pt x="11579" y="16674"/>
                  </a:cubicBezTo>
                  <a:cubicBezTo>
                    <a:pt x="11663" y="9182"/>
                    <a:pt x="9629" y="1862"/>
                    <a:pt x="6542"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p32">
              <a:extLst>
                <a:ext uri="{FF2B5EF4-FFF2-40B4-BE49-F238E27FC236}">
                  <a16:creationId xmlns:a16="http://schemas.microsoft.com/office/drawing/2014/main" id="{057F3A1F-A8D7-D5C1-EB5F-C9FD68BCBA3A}"/>
                </a:ext>
              </a:extLst>
            </p:cNvPr>
            <p:cNvSpPr/>
            <p:nvPr/>
          </p:nvSpPr>
          <p:spPr>
            <a:xfrm>
              <a:off x="5182277" y="3949835"/>
              <a:ext cx="313976" cy="1193664"/>
            </a:xfrm>
            <a:custGeom>
              <a:avLst/>
              <a:gdLst/>
              <a:ahLst/>
              <a:cxnLst/>
              <a:rect l="l" t="t" r="r" b="b"/>
              <a:pathLst>
                <a:path w="5872" h="22324" extrusionOk="0">
                  <a:moveTo>
                    <a:pt x="5871" y="1"/>
                  </a:moveTo>
                  <a:cubicBezTo>
                    <a:pt x="2813" y="1555"/>
                    <a:pt x="2750" y="4625"/>
                    <a:pt x="2750" y="4625"/>
                  </a:cubicBezTo>
                  <a:cubicBezTo>
                    <a:pt x="2272" y="2711"/>
                    <a:pt x="0" y="1794"/>
                    <a:pt x="0" y="1794"/>
                  </a:cubicBezTo>
                  <a:lnTo>
                    <a:pt x="0" y="1794"/>
                  </a:lnTo>
                  <a:cubicBezTo>
                    <a:pt x="0" y="1794"/>
                    <a:pt x="1793" y="3310"/>
                    <a:pt x="1793" y="6271"/>
                  </a:cubicBezTo>
                  <a:cubicBezTo>
                    <a:pt x="1793" y="9232"/>
                    <a:pt x="1348" y="22323"/>
                    <a:pt x="1348" y="22323"/>
                  </a:cubicBezTo>
                  <a:lnTo>
                    <a:pt x="1348" y="22324"/>
                  </a:lnTo>
                  <a:lnTo>
                    <a:pt x="4967" y="22324"/>
                  </a:lnTo>
                  <a:cubicBezTo>
                    <a:pt x="4967" y="22324"/>
                    <a:pt x="4465" y="8492"/>
                    <a:pt x="4465" y="5064"/>
                  </a:cubicBezTo>
                  <a:cubicBezTo>
                    <a:pt x="4465" y="1636"/>
                    <a:pt x="5871" y="1"/>
                    <a:pt x="5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p32">
              <a:extLst>
                <a:ext uri="{FF2B5EF4-FFF2-40B4-BE49-F238E27FC236}">
                  <a16:creationId xmlns:a16="http://schemas.microsoft.com/office/drawing/2014/main" id="{A5B4F242-AF1D-6968-1053-2E01C44EB292}"/>
                </a:ext>
              </a:extLst>
            </p:cNvPr>
            <p:cNvSpPr/>
            <p:nvPr/>
          </p:nvSpPr>
          <p:spPr>
            <a:xfrm>
              <a:off x="4634428" y="4873202"/>
              <a:ext cx="763926" cy="270237"/>
            </a:xfrm>
            <a:custGeom>
              <a:avLst/>
              <a:gdLst/>
              <a:ahLst/>
              <a:cxnLst/>
              <a:rect l="l" t="t" r="r" b="b"/>
              <a:pathLst>
                <a:path w="14287" h="5054" extrusionOk="0">
                  <a:moveTo>
                    <a:pt x="7948" y="1"/>
                  </a:moveTo>
                  <a:cubicBezTo>
                    <a:pt x="7787" y="1"/>
                    <a:pt x="7625" y="23"/>
                    <a:pt x="7468" y="60"/>
                  </a:cubicBezTo>
                  <a:cubicBezTo>
                    <a:pt x="6973" y="174"/>
                    <a:pt x="6493" y="435"/>
                    <a:pt x="6183" y="869"/>
                  </a:cubicBezTo>
                  <a:cubicBezTo>
                    <a:pt x="5838" y="1354"/>
                    <a:pt x="5742" y="1988"/>
                    <a:pt x="5656" y="2594"/>
                  </a:cubicBezTo>
                  <a:cubicBezTo>
                    <a:pt x="5603" y="1985"/>
                    <a:pt x="5091" y="1535"/>
                    <a:pt x="4565" y="1325"/>
                  </a:cubicBezTo>
                  <a:cubicBezTo>
                    <a:pt x="4448" y="1278"/>
                    <a:pt x="4327" y="1239"/>
                    <a:pt x="4203" y="1239"/>
                  </a:cubicBezTo>
                  <a:cubicBezTo>
                    <a:pt x="4189" y="1239"/>
                    <a:pt x="4174" y="1240"/>
                    <a:pt x="4160" y="1241"/>
                  </a:cubicBezTo>
                  <a:cubicBezTo>
                    <a:pt x="3926" y="1260"/>
                    <a:pt x="3724" y="1425"/>
                    <a:pt x="3566" y="1616"/>
                  </a:cubicBezTo>
                  <a:cubicBezTo>
                    <a:pt x="3194" y="2062"/>
                    <a:pt x="2992" y="2673"/>
                    <a:pt x="3017" y="3277"/>
                  </a:cubicBezTo>
                  <a:cubicBezTo>
                    <a:pt x="2954" y="2794"/>
                    <a:pt x="2536" y="2418"/>
                    <a:pt x="2090" y="2361"/>
                  </a:cubicBezTo>
                  <a:cubicBezTo>
                    <a:pt x="2043" y="2355"/>
                    <a:pt x="1996" y="2352"/>
                    <a:pt x="1950" y="2352"/>
                  </a:cubicBezTo>
                  <a:cubicBezTo>
                    <a:pt x="1550" y="2352"/>
                    <a:pt x="1159" y="2562"/>
                    <a:pt x="872" y="2868"/>
                  </a:cubicBezTo>
                  <a:cubicBezTo>
                    <a:pt x="552" y="3211"/>
                    <a:pt x="348" y="3662"/>
                    <a:pt x="203" y="4127"/>
                  </a:cubicBezTo>
                  <a:cubicBezTo>
                    <a:pt x="110" y="4425"/>
                    <a:pt x="41" y="4737"/>
                    <a:pt x="0" y="5054"/>
                  </a:cubicBezTo>
                  <a:lnTo>
                    <a:pt x="14158" y="5054"/>
                  </a:lnTo>
                  <a:cubicBezTo>
                    <a:pt x="14254" y="4783"/>
                    <a:pt x="14286" y="4488"/>
                    <a:pt x="14234" y="4203"/>
                  </a:cubicBezTo>
                  <a:cubicBezTo>
                    <a:pt x="14146" y="3732"/>
                    <a:pt x="13809" y="3314"/>
                    <a:pt x="13380" y="3206"/>
                  </a:cubicBezTo>
                  <a:cubicBezTo>
                    <a:pt x="13310" y="3188"/>
                    <a:pt x="13237" y="3179"/>
                    <a:pt x="13165" y="3179"/>
                  </a:cubicBezTo>
                  <a:cubicBezTo>
                    <a:pt x="12795" y="3179"/>
                    <a:pt x="12425" y="3406"/>
                    <a:pt x="12274" y="3773"/>
                  </a:cubicBezTo>
                  <a:cubicBezTo>
                    <a:pt x="12240" y="3338"/>
                    <a:pt x="12180" y="2898"/>
                    <a:pt x="12023" y="2496"/>
                  </a:cubicBezTo>
                  <a:cubicBezTo>
                    <a:pt x="11866" y="2093"/>
                    <a:pt x="11602" y="1726"/>
                    <a:pt x="11240" y="1537"/>
                  </a:cubicBezTo>
                  <a:cubicBezTo>
                    <a:pt x="11135" y="1482"/>
                    <a:pt x="11019" y="1442"/>
                    <a:pt x="10904" y="1442"/>
                  </a:cubicBezTo>
                  <a:cubicBezTo>
                    <a:pt x="10866" y="1442"/>
                    <a:pt x="10828" y="1447"/>
                    <a:pt x="10790" y="1456"/>
                  </a:cubicBezTo>
                  <a:cubicBezTo>
                    <a:pt x="10639" y="1497"/>
                    <a:pt x="10518" y="1617"/>
                    <a:pt x="10409" y="1738"/>
                  </a:cubicBezTo>
                  <a:cubicBezTo>
                    <a:pt x="10196" y="1978"/>
                    <a:pt x="10004" y="2240"/>
                    <a:pt x="9839" y="2523"/>
                  </a:cubicBezTo>
                  <a:cubicBezTo>
                    <a:pt x="9740" y="2031"/>
                    <a:pt x="9639" y="1534"/>
                    <a:pt x="9427" y="1087"/>
                  </a:cubicBezTo>
                  <a:cubicBezTo>
                    <a:pt x="9216" y="639"/>
                    <a:pt x="8878" y="241"/>
                    <a:pt x="8439" y="83"/>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3;p32">
              <a:extLst>
                <a:ext uri="{FF2B5EF4-FFF2-40B4-BE49-F238E27FC236}">
                  <a16:creationId xmlns:a16="http://schemas.microsoft.com/office/drawing/2014/main" id="{36B57FA7-4DBF-15E5-5560-2D391E7AE940}"/>
                </a:ext>
              </a:extLst>
            </p:cNvPr>
            <p:cNvSpPr/>
            <p:nvPr/>
          </p:nvSpPr>
          <p:spPr>
            <a:xfrm>
              <a:off x="6047043"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4;p32">
              <a:extLst>
                <a:ext uri="{FF2B5EF4-FFF2-40B4-BE49-F238E27FC236}">
                  <a16:creationId xmlns:a16="http://schemas.microsoft.com/office/drawing/2014/main" id="{29249E13-6266-832C-9512-772A00004191}"/>
                </a:ext>
              </a:extLst>
            </p:cNvPr>
            <p:cNvSpPr/>
            <p:nvPr/>
          </p:nvSpPr>
          <p:spPr>
            <a:xfrm>
              <a:off x="7108436"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p32">
              <a:extLst>
                <a:ext uri="{FF2B5EF4-FFF2-40B4-BE49-F238E27FC236}">
                  <a16:creationId xmlns:a16="http://schemas.microsoft.com/office/drawing/2014/main" id="{2D72C41F-1F6E-72E4-5FBA-EE4345DA6485}"/>
                </a:ext>
              </a:extLst>
            </p:cNvPr>
            <p:cNvSpPr/>
            <p:nvPr/>
          </p:nvSpPr>
          <p:spPr>
            <a:xfrm>
              <a:off x="8169760"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6;p32">
              <a:extLst>
                <a:ext uri="{FF2B5EF4-FFF2-40B4-BE49-F238E27FC236}">
                  <a16:creationId xmlns:a16="http://schemas.microsoft.com/office/drawing/2014/main" id="{DAE04400-38CA-0F88-D4F4-62BF38703E7D}"/>
                </a:ext>
              </a:extLst>
            </p:cNvPr>
            <p:cNvSpPr/>
            <p:nvPr/>
          </p:nvSpPr>
          <p:spPr>
            <a:xfrm>
              <a:off x="4678594" y="5001849"/>
              <a:ext cx="666076" cy="141589"/>
            </a:xfrm>
            <a:custGeom>
              <a:avLst/>
              <a:gdLst/>
              <a:ahLst/>
              <a:cxnLst/>
              <a:rect l="l" t="t" r="r" b="b"/>
              <a:pathLst>
                <a:path w="12457" h="2648" extrusionOk="0">
                  <a:moveTo>
                    <a:pt x="7076" y="0"/>
                  </a:moveTo>
                  <a:cubicBezTo>
                    <a:pt x="6930" y="0"/>
                    <a:pt x="6782" y="27"/>
                    <a:pt x="6643" y="68"/>
                  </a:cubicBezTo>
                  <a:cubicBezTo>
                    <a:pt x="5952" y="273"/>
                    <a:pt x="5366" y="805"/>
                    <a:pt x="5096" y="1473"/>
                  </a:cubicBezTo>
                  <a:cubicBezTo>
                    <a:pt x="4955" y="1154"/>
                    <a:pt x="4781" y="839"/>
                    <a:pt x="4511" y="619"/>
                  </a:cubicBezTo>
                  <a:cubicBezTo>
                    <a:pt x="4318" y="461"/>
                    <a:pt x="4068" y="358"/>
                    <a:pt x="3822" y="358"/>
                  </a:cubicBezTo>
                  <a:cubicBezTo>
                    <a:pt x="3724" y="358"/>
                    <a:pt x="3628" y="374"/>
                    <a:pt x="3536" y="409"/>
                  </a:cubicBezTo>
                  <a:cubicBezTo>
                    <a:pt x="3082" y="578"/>
                    <a:pt x="2893" y="1103"/>
                    <a:pt x="2757" y="1567"/>
                  </a:cubicBezTo>
                  <a:cubicBezTo>
                    <a:pt x="2477" y="1403"/>
                    <a:pt x="2155" y="1323"/>
                    <a:pt x="1831" y="1323"/>
                  </a:cubicBezTo>
                  <a:cubicBezTo>
                    <a:pt x="1314" y="1323"/>
                    <a:pt x="794" y="1525"/>
                    <a:pt x="440" y="1904"/>
                  </a:cubicBezTo>
                  <a:cubicBezTo>
                    <a:pt x="245" y="2119"/>
                    <a:pt x="100" y="2373"/>
                    <a:pt x="1" y="2648"/>
                  </a:cubicBezTo>
                  <a:lnTo>
                    <a:pt x="12440" y="2648"/>
                  </a:lnTo>
                  <a:cubicBezTo>
                    <a:pt x="12441" y="2642"/>
                    <a:pt x="12441" y="2636"/>
                    <a:pt x="12441" y="2629"/>
                  </a:cubicBezTo>
                  <a:cubicBezTo>
                    <a:pt x="12457" y="2445"/>
                    <a:pt x="12391" y="2241"/>
                    <a:pt x="12234" y="2141"/>
                  </a:cubicBezTo>
                  <a:cubicBezTo>
                    <a:pt x="12145" y="2085"/>
                    <a:pt x="12037" y="2067"/>
                    <a:pt x="11933" y="2066"/>
                  </a:cubicBezTo>
                  <a:cubicBezTo>
                    <a:pt x="11929" y="2066"/>
                    <a:pt x="11925" y="2066"/>
                    <a:pt x="11922" y="2066"/>
                  </a:cubicBezTo>
                  <a:cubicBezTo>
                    <a:pt x="11624" y="2066"/>
                    <a:pt x="11330" y="2194"/>
                    <a:pt x="11127" y="2412"/>
                  </a:cubicBezTo>
                  <a:lnTo>
                    <a:pt x="10856" y="1745"/>
                  </a:lnTo>
                  <a:cubicBezTo>
                    <a:pt x="10709" y="1387"/>
                    <a:pt x="10542" y="1002"/>
                    <a:pt x="10205" y="810"/>
                  </a:cubicBezTo>
                  <a:cubicBezTo>
                    <a:pt x="10061" y="728"/>
                    <a:pt x="9899" y="692"/>
                    <a:pt x="9734" y="692"/>
                  </a:cubicBezTo>
                  <a:cubicBezTo>
                    <a:pt x="9503" y="692"/>
                    <a:pt x="9266" y="764"/>
                    <a:pt x="9067" y="882"/>
                  </a:cubicBezTo>
                  <a:cubicBezTo>
                    <a:pt x="8724" y="1085"/>
                    <a:pt x="8469" y="1405"/>
                    <a:pt x="8238" y="1729"/>
                  </a:cubicBezTo>
                  <a:cubicBezTo>
                    <a:pt x="8171" y="1362"/>
                    <a:pt x="8065" y="1001"/>
                    <a:pt x="7921" y="657"/>
                  </a:cubicBezTo>
                  <a:cubicBezTo>
                    <a:pt x="7843" y="471"/>
                    <a:pt x="7751" y="284"/>
                    <a:pt x="7592" y="160"/>
                  </a:cubicBezTo>
                  <a:cubicBezTo>
                    <a:pt x="7446" y="45"/>
                    <a:pt x="7264" y="0"/>
                    <a:pt x="70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p32">
              <a:extLst>
                <a:ext uri="{FF2B5EF4-FFF2-40B4-BE49-F238E27FC236}">
                  <a16:creationId xmlns:a16="http://schemas.microsoft.com/office/drawing/2014/main" id="{D55A5D7F-4C6C-43C4-3BBC-236C82F3F546}"/>
                </a:ext>
              </a:extLst>
            </p:cNvPr>
            <p:cNvSpPr/>
            <p:nvPr/>
          </p:nvSpPr>
          <p:spPr>
            <a:xfrm>
              <a:off x="7056600" y="4680330"/>
              <a:ext cx="763872" cy="270237"/>
            </a:xfrm>
            <a:custGeom>
              <a:avLst/>
              <a:gdLst/>
              <a:ahLst/>
              <a:cxnLst/>
              <a:rect l="l" t="t" r="r" b="b"/>
              <a:pathLst>
                <a:path w="14286" h="5054" extrusionOk="0">
                  <a:moveTo>
                    <a:pt x="7948" y="1"/>
                  </a:moveTo>
                  <a:cubicBezTo>
                    <a:pt x="7787" y="1"/>
                    <a:pt x="7625" y="23"/>
                    <a:pt x="7467" y="60"/>
                  </a:cubicBezTo>
                  <a:cubicBezTo>
                    <a:pt x="6973" y="174"/>
                    <a:pt x="6493" y="435"/>
                    <a:pt x="6183" y="870"/>
                  </a:cubicBezTo>
                  <a:cubicBezTo>
                    <a:pt x="5837" y="1353"/>
                    <a:pt x="5741" y="1987"/>
                    <a:pt x="5656" y="2593"/>
                  </a:cubicBezTo>
                  <a:cubicBezTo>
                    <a:pt x="5602" y="1985"/>
                    <a:pt x="5091" y="1535"/>
                    <a:pt x="4564" y="1325"/>
                  </a:cubicBezTo>
                  <a:cubicBezTo>
                    <a:pt x="4448" y="1278"/>
                    <a:pt x="4326" y="1240"/>
                    <a:pt x="4203" y="1240"/>
                  </a:cubicBezTo>
                  <a:cubicBezTo>
                    <a:pt x="4189" y="1240"/>
                    <a:pt x="4174" y="1240"/>
                    <a:pt x="4160" y="1241"/>
                  </a:cubicBezTo>
                  <a:cubicBezTo>
                    <a:pt x="3926" y="1259"/>
                    <a:pt x="3724" y="1425"/>
                    <a:pt x="3566" y="1615"/>
                  </a:cubicBezTo>
                  <a:cubicBezTo>
                    <a:pt x="3193" y="2063"/>
                    <a:pt x="2991" y="2673"/>
                    <a:pt x="3016" y="3277"/>
                  </a:cubicBezTo>
                  <a:cubicBezTo>
                    <a:pt x="2953" y="2793"/>
                    <a:pt x="2535" y="2418"/>
                    <a:pt x="2089" y="2361"/>
                  </a:cubicBezTo>
                  <a:cubicBezTo>
                    <a:pt x="2042" y="2355"/>
                    <a:pt x="1996" y="2352"/>
                    <a:pt x="1949" y="2352"/>
                  </a:cubicBezTo>
                  <a:cubicBezTo>
                    <a:pt x="1550" y="2352"/>
                    <a:pt x="1158" y="2561"/>
                    <a:pt x="871" y="2868"/>
                  </a:cubicBezTo>
                  <a:cubicBezTo>
                    <a:pt x="551" y="3210"/>
                    <a:pt x="347" y="3661"/>
                    <a:pt x="203" y="4126"/>
                  </a:cubicBezTo>
                  <a:cubicBezTo>
                    <a:pt x="111" y="4425"/>
                    <a:pt x="43" y="4738"/>
                    <a:pt x="1" y="5053"/>
                  </a:cubicBezTo>
                  <a:lnTo>
                    <a:pt x="14158" y="5053"/>
                  </a:lnTo>
                  <a:cubicBezTo>
                    <a:pt x="14253" y="4783"/>
                    <a:pt x="14286" y="4487"/>
                    <a:pt x="14233" y="4203"/>
                  </a:cubicBezTo>
                  <a:cubicBezTo>
                    <a:pt x="14145" y="3733"/>
                    <a:pt x="13808" y="3314"/>
                    <a:pt x="13379" y="3205"/>
                  </a:cubicBezTo>
                  <a:cubicBezTo>
                    <a:pt x="13309" y="3187"/>
                    <a:pt x="13237" y="3179"/>
                    <a:pt x="13165" y="3179"/>
                  </a:cubicBezTo>
                  <a:cubicBezTo>
                    <a:pt x="12796" y="3179"/>
                    <a:pt x="12424" y="3406"/>
                    <a:pt x="12274" y="3773"/>
                  </a:cubicBezTo>
                  <a:cubicBezTo>
                    <a:pt x="12239" y="3337"/>
                    <a:pt x="12180" y="2898"/>
                    <a:pt x="12023" y="2495"/>
                  </a:cubicBezTo>
                  <a:cubicBezTo>
                    <a:pt x="11866" y="2092"/>
                    <a:pt x="11602" y="1726"/>
                    <a:pt x="11240" y="1536"/>
                  </a:cubicBezTo>
                  <a:cubicBezTo>
                    <a:pt x="11135" y="1482"/>
                    <a:pt x="11020" y="1442"/>
                    <a:pt x="10906" y="1442"/>
                  </a:cubicBezTo>
                  <a:cubicBezTo>
                    <a:pt x="10867" y="1442"/>
                    <a:pt x="10828" y="1447"/>
                    <a:pt x="10790" y="1457"/>
                  </a:cubicBezTo>
                  <a:cubicBezTo>
                    <a:pt x="10638" y="1498"/>
                    <a:pt x="10518" y="1616"/>
                    <a:pt x="10409" y="1738"/>
                  </a:cubicBezTo>
                  <a:cubicBezTo>
                    <a:pt x="10195" y="1977"/>
                    <a:pt x="10004" y="2240"/>
                    <a:pt x="9839" y="2523"/>
                  </a:cubicBezTo>
                  <a:cubicBezTo>
                    <a:pt x="9739" y="2031"/>
                    <a:pt x="9639" y="1534"/>
                    <a:pt x="9426" y="1086"/>
                  </a:cubicBezTo>
                  <a:cubicBezTo>
                    <a:pt x="9215" y="640"/>
                    <a:pt x="8877" y="240"/>
                    <a:pt x="8440" y="82"/>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7;p32">
              <a:extLst>
                <a:ext uri="{FF2B5EF4-FFF2-40B4-BE49-F238E27FC236}">
                  <a16:creationId xmlns:a16="http://schemas.microsoft.com/office/drawing/2014/main" id="{528BE962-1B3D-1BB4-3899-7F5B7716F014}"/>
                </a:ext>
              </a:extLst>
            </p:cNvPr>
            <p:cNvSpPr/>
            <p:nvPr/>
          </p:nvSpPr>
          <p:spPr>
            <a:xfrm>
              <a:off x="7100819" y="4808978"/>
              <a:ext cx="666022" cy="141589"/>
            </a:xfrm>
            <a:custGeom>
              <a:avLst/>
              <a:gdLst/>
              <a:ahLst/>
              <a:cxnLst/>
              <a:rect l="l" t="t" r="r" b="b"/>
              <a:pathLst>
                <a:path w="12456" h="2648" extrusionOk="0">
                  <a:moveTo>
                    <a:pt x="7073" y="0"/>
                  </a:moveTo>
                  <a:cubicBezTo>
                    <a:pt x="6928" y="0"/>
                    <a:pt x="6780" y="26"/>
                    <a:pt x="6642" y="67"/>
                  </a:cubicBezTo>
                  <a:cubicBezTo>
                    <a:pt x="5950" y="272"/>
                    <a:pt x="5364" y="804"/>
                    <a:pt x="5094" y="1473"/>
                  </a:cubicBezTo>
                  <a:cubicBezTo>
                    <a:pt x="4954" y="1154"/>
                    <a:pt x="4779" y="839"/>
                    <a:pt x="4509" y="619"/>
                  </a:cubicBezTo>
                  <a:cubicBezTo>
                    <a:pt x="4316" y="460"/>
                    <a:pt x="4066" y="357"/>
                    <a:pt x="3819" y="357"/>
                  </a:cubicBezTo>
                  <a:cubicBezTo>
                    <a:pt x="3722" y="357"/>
                    <a:pt x="3626" y="373"/>
                    <a:pt x="3534" y="408"/>
                  </a:cubicBezTo>
                  <a:cubicBezTo>
                    <a:pt x="3081" y="578"/>
                    <a:pt x="2891" y="1103"/>
                    <a:pt x="2755" y="1567"/>
                  </a:cubicBezTo>
                  <a:cubicBezTo>
                    <a:pt x="2475" y="1402"/>
                    <a:pt x="2152" y="1323"/>
                    <a:pt x="1828" y="1323"/>
                  </a:cubicBezTo>
                  <a:cubicBezTo>
                    <a:pt x="1312" y="1323"/>
                    <a:pt x="792" y="1524"/>
                    <a:pt x="439" y="1903"/>
                  </a:cubicBezTo>
                  <a:cubicBezTo>
                    <a:pt x="244" y="2119"/>
                    <a:pt x="101" y="2374"/>
                    <a:pt x="0" y="2647"/>
                  </a:cubicBezTo>
                  <a:lnTo>
                    <a:pt x="12438" y="2647"/>
                  </a:lnTo>
                  <a:cubicBezTo>
                    <a:pt x="12439" y="2641"/>
                    <a:pt x="12439" y="2636"/>
                    <a:pt x="12439" y="2629"/>
                  </a:cubicBezTo>
                  <a:cubicBezTo>
                    <a:pt x="12455" y="2445"/>
                    <a:pt x="12390" y="2241"/>
                    <a:pt x="12233" y="2142"/>
                  </a:cubicBezTo>
                  <a:cubicBezTo>
                    <a:pt x="12144" y="2085"/>
                    <a:pt x="12036" y="2066"/>
                    <a:pt x="11931" y="2065"/>
                  </a:cubicBezTo>
                  <a:cubicBezTo>
                    <a:pt x="11928" y="2065"/>
                    <a:pt x="11926" y="2065"/>
                    <a:pt x="11924" y="2065"/>
                  </a:cubicBezTo>
                  <a:cubicBezTo>
                    <a:pt x="11626" y="2065"/>
                    <a:pt x="11329" y="2193"/>
                    <a:pt x="11125" y="2412"/>
                  </a:cubicBezTo>
                  <a:lnTo>
                    <a:pt x="10854" y="1745"/>
                  </a:lnTo>
                  <a:cubicBezTo>
                    <a:pt x="10708" y="1386"/>
                    <a:pt x="10540" y="1002"/>
                    <a:pt x="10203" y="810"/>
                  </a:cubicBezTo>
                  <a:cubicBezTo>
                    <a:pt x="10059" y="728"/>
                    <a:pt x="9898" y="691"/>
                    <a:pt x="9733" y="691"/>
                  </a:cubicBezTo>
                  <a:cubicBezTo>
                    <a:pt x="9502" y="691"/>
                    <a:pt x="9266" y="763"/>
                    <a:pt x="9065" y="882"/>
                  </a:cubicBezTo>
                  <a:cubicBezTo>
                    <a:pt x="8723" y="1085"/>
                    <a:pt x="8467" y="1405"/>
                    <a:pt x="8236" y="1729"/>
                  </a:cubicBezTo>
                  <a:cubicBezTo>
                    <a:pt x="8169" y="1362"/>
                    <a:pt x="8064" y="1001"/>
                    <a:pt x="7919" y="657"/>
                  </a:cubicBezTo>
                  <a:cubicBezTo>
                    <a:pt x="7843" y="471"/>
                    <a:pt x="7750" y="284"/>
                    <a:pt x="7592" y="160"/>
                  </a:cubicBezTo>
                  <a:cubicBezTo>
                    <a:pt x="7444" y="45"/>
                    <a:pt x="7261"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8;p32">
              <a:extLst>
                <a:ext uri="{FF2B5EF4-FFF2-40B4-BE49-F238E27FC236}">
                  <a16:creationId xmlns:a16="http://schemas.microsoft.com/office/drawing/2014/main" id="{206A4BE8-1EBC-3A9D-A1E5-C32222371A39}"/>
                </a:ext>
              </a:extLst>
            </p:cNvPr>
            <p:cNvSpPr/>
            <p:nvPr/>
          </p:nvSpPr>
          <p:spPr>
            <a:xfrm>
              <a:off x="8626603" y="4660225"/>
              <a:ext cx="763926" cy="270184"/>
            </a:xfrm>
            <a:custGeom>
              <a:avLst/>
              <a:gdLst/>
              <a:ahLst/>
              <a:cxnLst/>
              <a:rect l="l" t="t" r="r" b="b"/>
              <a:pathLst>
                <a:path w="14287" h="5053" extrusionOk="0">
                  <a:moveTo>
                    <a:pt x="7949" y="0"/>
                  </a:moveTo>
                  <a:cubicBezTo>
                    <a:pt x="7788" y="0"/>
                    <a:pt x="7626" y="23"/>
                    <a:pt x="7468" y="59"/>
                  </a:cubicBezTo>
                  <a:cubicBezTo>
                    <a:pt x="6974" y="173"/>
                    <a:pt x="6494" y="435"/>
                    <a:pt x="6184" y="869"/>
                  </a:cubicBezTo>
                  <a:cubicBezTo>
                    <a:pt x="5839" y="1352"/>
                    <a:pt x="5741" y="1987"/>
                    <a:pt x="5656" y="2592"/>
                  </a:cubicBezTo>
                  <a:cubicBezTo>
                    <a:pt x="5603" y="1984"/>
                    <a:pt x="5091" y="1535"/>
                    <a:pt x="4564" y="1324"/>
                  </a:cubicBezTo>
                  <a:cubicBezTo>
                    <a:pt x="4449" y="1277"/>
                    <a:pt x="4328" y="1239"/>
                    <a:pt x="4204" y="1239"/>
                  </a:cubicBezTo>
                  <a:cubicBezTo>
                    <a:pt x="4189" y="1239"/>
                    <a:pt x="4175" y="1239"/>
                    <a:pt x="4160" y="1240"/>
                  </a:cubicBezTo>
                  <a:cubicBezTo>
                    <a:pt x="3927" y="1258"/>
                    <a:pt x="3725" y="1425"/>
                    <a:pt x="3567" y="1614"/>
                  </a:cubicBezTo>
                  <a:cubicBezTo>
                    <a:pt x="3194" y="2062"/>
                    <a:pt x="2992" y="2672"/>
                    <a:pt x="3018" y="3277"/>
                  </a:cubicBezTo>
                  <a:cubicBezTo>
                    <a:pt x="2955" y="2792"/>
                    <a:pt x="2536" y="2418"/>
                    <a:pt x="2090" y="2360"/>
                  </a:cubicBezTo>
                  <a:cubicBezTo>
                    <a:pt x="2044" y="2354"/>
                    <a:pt x="1997" y="2351"/>
                    <a:pt x="1950" y="2351"/>
                  </a:cubicBezTo>
                  <a:cubicBezTo>
                    <a:pt x="1550" y="2351"/>
                    <a:pt x="1159" y="2560"/>
                    <a:pt x="872" y="2868"/>
                  </a:cubicBezTo>
                  <a:cubicBezTo>
                    <a:pt x="552" y="3210"/>
                    <a:pt x="347" y="3661"/>
                    <a:pt x="204" y="4125"/>
                  </a:cubicBezTo>
                  <a:cubicBezTo>
                    <a:pt x="112" y="4424"/>
                    <a:pt x="43" y="4736"/>
                    <a:pt x="1" y="5052"/>
                  </a:cubicBezTo>
                  <a:lnTo>
                    <a:pt x="14158" y="5052"/>
                  </a:lnTo>
                  <a:cubicBezTo>
                    <a:pt x="14253" y="4782"/>
                    <a:pt x="14287" y="4486"/>
                    <a:pt x="14235" y="4203"/>
                  </a:cubicBezTo>
                  <a:cubicBezTo>
                    <a:pt x="14147" y="3732"/>
                    <a:pt x="13809" y="3313"/>
                    <a:pt x="13380" y="3205"/>
                  </a:cubicBezTo>
                  <a:cubicBezTo>
                    <a:pt x="13309" y="3187"/>
                    <a:pt x="13237" y="3178"/>
                    <a:pt x="13165" y="3178"/>
                  </a:cubicBezTo>
                  <a:cubicBezTo>
                    <a:pt x="12796" y="3178"/>
                    <a:pt x="12425" y="3405"/>
                    <a:pt x="12275" y="3773"/>
                  </a:cubicBezTo>
                  <a:cubicBezTo>
                    <a:pt x="12239" y="3336"/>
                    <a:pt x="12181" y="2897"/>
                    <a:pt x="12024" y="2494"/>
                  </a:cubicBezTo>
                  <a:cubicBezTo>
                    <a:pt x="11867" y="2091"/>
                    <a:pt x="11603" y="1725"/>
                    <a:pt x="11240" y="1536"/>
                  </a:cubicBezTo>
                  <a:cubicBezTo>
                    <a:pt x="11136" y="1481"/>
                    <a:pt x="11020" y="1441"/>
                    <a:pt x="10906" y="1441"/>
                  </a:cubicBezTo>
                  <a:cubicBezTo>
                    <a:pt x="10867" y="1441"/>
                    <a:pt x="10828" y="1446"/>
                    <a:pt x="10790" y="1456"/>
                  </a:cubicBezTo>
                  <a:cubicBezTo>
                    <a:pt x="10638" y="1497"/>
                    <a:pt x="10519" y="1615"/>
                    <a:pt x="10410" y="1738"/>
                  </a:cubicBezTo>
                  <a:cubicBezTo>
                    <a:pt x="10197" y="1976"/>
                    <a:pt x="10004" y="2240"/>
                    <a:pt x="9840" y="2522"/>
                  </a:cubicBezTo>
                  <a:cubicBezTo>
                    <a:pt x="9740" y="2031"/>
                    <a:pt x="9639" y="1533"/>
                    <a:pt x="9428" y="1086"/>
                  </a:cubicBezTo>
                  <a:cubicBezTo>
                    <a:pt x="9215" y="639"/>
                    <a:pt x="8878" y="239"/>
                    <a:pt x="8440" y="81"/>
                  </a:cubicBezTo>
                  <a:cubicBezTo>
                    <a:pt x="8282" y="24"/>
                    <a:pt x="8116" y="0"/>
                    <a:pt x="7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9;p32">
              <a:extLst>
                <a:ext uri="{FF2B5EF4-FFF2-40B4-BE49-F238E27FC236}">
                  <a16:creationId xmlns:a16="http://schemas.microsoft.com/office/drawing/2014/main" id="{8317B9FE-256D-CED8-99B2-4EBED317EE8A}"/>
                </a:ext>
              </a:extLst>
            </p:cNvPr>
            <p:cNvSpPr/>
            <p:nvPr/>
          </p:nvSpPr>
          <p:spPr>
            <a:xfrm>
              <a:off x="8670929" y="4788820"/>
              <a:ext cx="666022" cy="141589"/>
            </a:xfrm>
            <a:custGeom>
              <a:avLst/>
              <a:gdLst/>
              <a:ahLst/>
              <a:cxnLst/>
              <a:rect l="l" t="t" r="r" b="b"/>
              <a:pathLst>
                <a:path w="12456" h="2648" extrusionOk="0">
                  <a:moveTo>
                    <a:pt x="7073" y="0"/>
                  </a:moveTo>
                  <a:cubicBezTo>
                    <a:pt x="6928" y="0"/>
                    <a:pt x="6780" y="27"/>
                    <a:pt x="6642" y="67"/>
                  </a:cubicBezTo>
                  <a:cubicBezTo>
                    <a:pt x="5950" y="272"/>
                    <a:pt x="5364" y="805"/>
                    <a:pt x="5094" y="1473"/>
                  </a:cubicBezTo>
                  <a:cubicBezTo>
                    <a:pt x="4955" y="1154"/>
                    <a:pt x="4779" y="839"/>
                    <a:pt x="4510" y="620"/>
                  </a:cubicBezTo>
                  <a:cubicBezTo>
                    <a:pt x="4317" y="460"/>
                    <a:pt x="4066" y="358"/>
                    <a:pt x="3820" y="358"/>
                  </a:cubicBezTo>
                  <a:cubicBezTo>
                    <a:pt x="3723" y="358"/>
                    <a:pt x="3626" y="374"/>
                    <a:pt x="3534" y="408"/>
                  </a:cubicBezTo>
                  <a:cubicBezTo>
                    <a:pt x="3081" y="579"/>
                    <a:pt x="2892" y="1103"/>
                    <a:pt x="2756" y="1568"/>
                  </a:cubicBezTo>
                  <a:cubicBezTo>
                    <a:pt x="2476" y="1403"/>
                    <a:pt x="2153" y="1323"/>
                    <a:pt x="1829" y="1323"/>
                  </a:cubicBezTo>
                  <a:cubicBezTo>
                    <a:pt x="1312" y="1323"/>
                    <a:pt x="793" y="1525"/>
                    <a:pt x="439" y="1903"/>
                  </a:cubicBezTo>
                  <a:cubicBezTo>
                    <a:pt x="243" y="2118"/>
                    <a:pt x="100" y="2373"/>
                    <a:pt x="1" y="2647"/>
                  </a:cubicBezTo>
                  <a:lnTo>
                    <a:pt x="12439" y="2647"/>
                  </a:lnTo>
                  <a:cubicBezTo>
                    <a:pt x="12440" y="2641"/>
                    <a:pt x="12440" y="2636"/>
                    <a:pt x="12440" y="2630"/>
                  </a:cubicBezTo>
                  <a:cubicBezTo>
                    <a:pt x="12455" y="2445"/>
                    <a:pt x="12391" y="2241"/>
                    <a:pt x="12234" y="2142"/>
                  </a:cubicBezTo>
                  <a:cubicBezTo>
                    <a:pt x="12145" y="2086"/>
                    <a:pt x="12036" y="2067"/>
                    <a:pt x="11931" y="2066"/>
                  </a:cubicBezTo>
                  <a:cubicBezTo>
                    <a:pt x="11929" y="2066"/>
                    <a:pt x="11926" y="2066"/>
                    <a:pt x="11924" y="2066"/>
                  </a:cubicBezTo>
                  <a:cubicBezTo>
                    <a:pt x="11626" y="2066"/>
                    <a:pt x="11329" y="2193"/>
                    <a:pt x="11126" y="2412"/>
                  </a:cubicBezTo>
                  <a:lnTo>
                    <a:pt x="10854" y="1745"/>
                  </a:lnTo>
                  <a:cubicBezTo>
                    <a:pt x="10708" y="1387"/>
                    <a:pt x="10541" y="1003"/>
                    <a:pt x="10204" y="810"/>
                  </a:cubicBezTo>
                  <a:cubicBezTo>
                    <a:pt x="10060" y="728"/>
                    <a:pt x="9898" y="691"/>
                    <a:pt x="9734" y="691"/>
                  </a:cubicBezTo>
                  <a:cubicBezTo>
                    <a:pt x="9503" y="691"/>
                    <a:pt x="9266" y="764"/>
                    <a:pt x="9065" y="882"/>
                  </a:cubicBezTo>
                  <a:cubicBezTo>
                    <a:pt x="8723" y="1085"/>
                    <a:pt x="8468" y="1405"/>
                    <a:pt x="8236" y="1730"/>
                  </a:cubicBezTo>
                  <a:cubicBezTo>
                    <a:pt x="8170" y="1362"/>
                    <a:pt x="8064" y="1001"/>
                    <a:pt x="7919" y="657"/>
                  </a:cubicBezTo>
                  <a:cubicBezTo>
                    <a:pt x="7843" y="471"/>
                    <a:pt x="7750" y="285"/>
                    <a:pt x="7592" y="160"/>
                  </a:cubicBezTo>
                  <a:cubicBezTo>
                    <a:pt x="7445" y="45"/>
                    <a:pt x="7262"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2"/>
          <p:cNvSpPr/>
          <p:nvPr/>
        </p:nvSpPr>
        <p:spPr>
          <a:xfrm>
            <a:off x="0" y="3996600"/>
            <a:ext cx="6052748" cy="1527855"/>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flipH="1">
            <a:off x="4814265" y="2590706"/>
            <a:ext cx="9391579" cy="2370654"/>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txBox="1">
            <a:spLocks noGrp="1"/>
          </p:cNvSpPr>
          <p:nvPr>
            <p:ph type="title"/>
          </p:nvPr>
        </p:nvSpPr>
        <p:spPr>
          <a:xfrm>
            <a:off x="2046621" y="931780"/>
            <a:ext cx="7077377" cy="17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Modelling Results</a:t>
            </a:r>
            <a:endParaRPr dirty="0"/>
          </a:p>
        </p:txBody>
      </p:sp>
      <p:sp>
        <p:nvSpPr>
          <p:cNvPr id="393" name="Google Shape;393;p32"/>
          <p:cNvSpPr txBox="1">
            <a:spLocks noGrp="1"/>
          </p:cNvSpPr>
          <p:nvPr>
            <p:ph type="title" idx="2"/>
          </p:nvPr>
        </p:nvSpPr>
        <p:spPr>
          <a:xfrm>
            <a:off x="709618" y="1134981"/>
            <a:ext cx="1080000" cy="9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6</a:t>
            </a:r>
            <a:endParaRPr dirty="0"/>
          </a:p>
        </p:txBody>
      </p:sp>
      <p:grpSp>
        <p:nvGrpSpPr>
          <p:cNvPr id="2" name="Google Shape;394;p32">
            <a:extLst>
              <a:ext uri="{FF2B5EF4-FFF2-40B4-BE49-F238E27FC236}">
                <a16:creationId xmlns:a16="http://schemas.microsoft.com/office/drawing/2014/main" id="{8238FF93-0147-E413-E8BB-2A71DFE50D34}"/>
              </a:ext>
            </a:extLst>
          </p:cNvPr>
          <p:cNvGrpSpPr/>
          <p:nvPr/>
        </p:nvGrpSpPr>
        <p:grpSpPr>
          <a:xfrm>
            <a:off x="2079178" y="3126651"/>
            <a:ext cx="7044824" cy="1928825"/>
            <a:chOff x="4299725" y="2661325"/>
            <a:chExt cx="9144119" cy="2503598"/>
          </a:xfrm>
        </p:grpSpPr>
        <p:sp>
          <p:nvSpPr>
            <p:cNvPr id="3" name="Google Shape;395;p32">
              <a:extLst>
                <a:ext uri="{FF2B5EF4-FFF2-40B4-BE49-F238E27FC236}">
                  <a16:creationId xmlns:a16="http://schemas.microsoft.com/office/drawing/2014/main" id="{29C10BE2-71C7-1430-A17B-1B1CC3C538A7}"/>
                </a:ext>
              </a:extLst>
            </p:cNvPr>
            <p:cNvSpPr/>
            <p:nvPr/>
          </p:nvSpPr>
          <p:spPr>
            <a:xfrm>
              <a:off x="5819694" y="3351385"/>
              <a:ext cx="4906247" cy="1432034"/>
            </a:xfrm>
            <a:custGeom>
              <a:avLst/>
              <a:gdLst/>
              <a:ahLst/>
              <a:cxnLst/>
              <a:rect l="l" t="t" r="r" b="b"/>
              <a:pathLst>
                <a:path w="91757" h="26782" extrusionOk="0">
                  <a:moveTo>
                    <a:pt x="55771" y="1"/>
                  </a:moveTo>
                  <a:cubicBezTo>
                    <a:pt x="47533" y="1"/>
                    <a:pt x="38964" y="2721"/>
                    <a:pt x="31607" y="6644"/>
                  </a:cubicBezTo>
                  <a:cubicBezTo>
                    <a:pt x="20581" y="12523"/>
                    <a:pt x="10942" y="20808"/>
                    <a:pt x="1" y="26782"/>
                  </a:cubicBezTo>
                  <a:lnTo>
                    <a:pt x="91756" y="26782"/>
                  </a:lnTo>
                  <a:cubicBezTo>
                    <a:pt x="89956" y="24692"/>
                    <a:pt x="88254" y="22508"/>
                    <a:pt x="86604" y="20308"/>
                  </a:cubicBezTo>
                  <a:cubicBezTo>
                    <a:pt x="82201" y="14427"/>
                    <a:pt x="77911" y="8170"/>
                    <a:pt x="71681" y="4279"/>
                  </a:cubicBezTo>
                  <a:cubicBezTo>
                    <a:pt x="66857" y="1266"/>
                    <a:pt x="61391" y="1"/>
                    <a:pt x="55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6;p32">
              <a:extLst>
                <a:ext uri="{FF2B5EF4-FFF2-40B4-BE49-F238E27FC236}">
                  <a16:creationId xmlns:a16="http://schemas.microsoft.com/office/drawing/2014/main" id="{F3DCDE68-0FB0-C5C7-1601-3A85EB9CB92B}"/>
                </a:ext>
              </a:extLst>
            </p:cNvPr>
            <p:cNvSpPr/>
            <p:nvPr/>
          </p:nvSpPr>
          <p:spPr>
            <a:xfrm>
              <a:off x="4689304" y="3619907"/>
              <a:ext cx="8754536" cy="1545016"/>
            </a:xfrm>
            <a:custGeom>
              <a:avLst/>
              <a:gdLst/>
              <a:ahLst/>
              <a:cxnLst/>
              <a:rect l="l" t="t" r="r" b="b"/>
              <a:pathLst>
                <a:path w="163728" h="28895" extrusionOk="0">
                  <a:moveTo>
                    <a:pt x="1" y="28894"/>
                  </a:moveTo>
                  <a:lnTo>
                    <a:pt x="163727" y="28894"/>
                  </a:lnTo>
                  <a:lnTo>
                    <a:pt x="163727" y="11182"/>
                  </a:lnTo>
                  <a:cubicBezTo>
                    <a:pt x="143435" y="10936"/>
                    <a:pt x="125267" y="0"/>
                    <a:pt x="108678" y="3581"/>
                  </a:cubicBezTo>
                  <a:cubicBezTo>
                    <a:pt x="83998" y="8901"/>
                    <a:pt x="73693" y="23943"/>
                    <a:pt x="50101" y="20942"/>
                  </a:cubicBezTo>
                  <a:cubicBezTo>
                    <a:pt x="26526" y="17923"/>
                    <a:pt x="21101" y="17571"/>
                    <a:pt x="1581" y="27665"/>
                  </a:cubicBezTo>
                  <a:cubicBezTo>
                    <a:pt x="772" y="28087"/>
                    <a:pt x="263" y="28492"/>
                    <a:pt x="1" y="288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7;p32">
              <a:extLst>
                <a:ext uri="{FF2B5EF4-FFF2-40B4-BE49-F238E27FC236}">
                  <a16:creationId xmlns:a16="http://schemas.microsoft.com/office/drawing/2014/main" id="{96BF8829-459F-F449-4B98-9D803F385AF6}"/>
                </a:ext>
              </a:extLst>
            </p:cNvPr>
            <p:cNvSpPr/>
            <p:nvPr/>
          </p:nvSpPr>
          <p:spPr>
            <a:xfrm>
              <a:off x="4299725" y="4423401"/>
              <a:ext cx="9144119" cy="741522"/>
            </a:xfrm>
            <a:custGeom>
              <a:avLst/>
              <a:gdLst/>
              <a:ahLst/>
              <a:cxnLst/>
              <a:rect l="l" t="t" r="r" b="b"/>
              <a:pathLst>
                <a:path w="171014" h="13868" extrusionOk="0">
                  <a:moveTo>
                    <a:pt x="37" y="13481"/>
                  </a:moveTo>
                  <a:cubicBezTo>
                    <a:pt x="20" y="13604"/>
                    <a:pt x="1" y="13744"/>
                    <a:pt x="1" y="13867"/>
                  </a:cubicBezTo>
                  <a:lnTo>
                    <a:pt x="171013" y="13867"/>
                  </a:lnTo>
                  <a:lnTo>
                    <a:pt x="171013" y="5845"/>
                  </a:lnTo>
                  <a:cubicBezTo>
                    <a:pt x="154373" y="3582"/>
                    <a:pt x="119790" y="0"/>
                    <a:pt x="95882" y="5372"/>
                  </a:cubicBezTo>
                  <a:cubicBezTo>
                    <a:pt x="63372" y="12675"/>
                    <a:pt x="67778" y="10339"/>
                    <a:pt x="40060" y="5618"/>
                  </a:cubicBezTo>
                  <a:cubicBezTo>
                    <a:pt x="25893" y="3195"/>
                    <a:pt x="14448" y="4546"/>
                    <a:pt x="37" y="134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8;p32">
              <a:extLst>
                <a:ext uri="{FF2B5EF4-FFF2-40B4-BE49-F238E27FC236}">
                  <a16:creationId xmlns:a16="http://schemas.microsoft.com/office/drawing/2014/main" id="{8FAA2813-5578-E09D-61CF-8902350458F8}"/>
                </a:ext>
              </a:extLst>
            </p:cNvPr>
            <p:cNvSpPr/>
            <p:nvPr/>
          </p:nvSpPr>
          <p:spPr>
            <a:xfrm>
              <a:off x="5256746" y="4873202"/>
              <a:ext cx="763819" cy="270237"/>
            </a:xfrm>
            <a:custGeom>
              <a:avLst/>
              <a:gdLst/>
              <a:ahLst/>
              <a:cxnLst/>
              <a:rect l="l" t="t" r="r" b="b"/>
              <a:pathLst>
                <a:path w="14285" h="5054" extrusionOk="0">
                  <a:moveTo>
                    <a:pt x="6339" y="1"/>
                  </a:moveTo>
                  <a:cubicBezTo>
                    <a:pt x="6172" y="1"/>
                    <a:pt x="6005" y="25"/>
                    <a:pt x="5846" y="83"/>
                  </a:cubicBezTo>
                  <a:cubicBezTo>
                    <a:pt x="5408" y="241"/>
                    <a:pt x="5071" y="639"/>
                    <a:pt x="4859" y="1087"/>
                  </a:cubicBezTo>
                  <a:cubicBezTo>
                    <a:pt x="4647" y="1534"/>
                    <a:pt x="4547" y="2031"/>
                    <a:pt x="4447" y="2523"/>
                  </a:cubicBezTo>
                  <a:cubicBezTo>
                    <a:pt x="4282" y="2240"/>
                    <a:pt x="4090" y="1978"/>
                    <a:pt x="3877" y="1738"/>
                  </a:cubicBezTo>
                  <a:cubicBezTo>
                    <a:pt x="3768" y="1617"/>
                    <a:pt x="3648" y="1497"/>
                    <a:pt x="3496" y="1456"/>
                  </a:cubicBezTo>
                  <a:cubicBezTo>
                    <a:pt x="3459" y="1447"/>
                    <a:pt x="3420" y="1442"/>
                    <a:pt x="3382" y="1442"/>
                  </a:cubicBezTo>
                  <a:cubicBezTo>
                    <a:pt x="3267" y="1442"/>
                    <a:pt x="3151" y="1482"/>
                    <a:pt x="3046" y="1537"/>
                  </a:cubicBezTo>
                  <a:cubicBezTo>
                    <a:pt x="2684" y="1726"/>
                    <a:pt x="2419" y="2093"/>
                    <a:pt x="2262" y="2496"/>
                  </a:cubicBezTo>
                  <a:cubicBezTo>
                    <a:pt x="2106" y="2898"/>
                    <a:pt x="2047" y="3338"/>
                    <a:pt x="2011" y="3773"/>
                  </a:cubicBezTo>
                  <a:cubicBezTo>
                    <a:pt x="1862" y="3406"/>
                    <a:pt x="1490" y="3179"/>
                    <a:pt x="1121" y="3179"/>
                  </a:cubicBezTo>
                  <a:cubicBezTo>
                    <a:pt x="1049" y="3179"/>
                    <a:pt x="977" y="3188"/>
                    <a:pt x="906" y="3206"/>
                  </a:cubicBezTo>
                  <a:cubicBezTo>
                    <a:pt x="477" y="3314"/>
                    <a:pt x="139" y="3732"/>
                    <a:pt x="53" y="4203"/>
                  </a:cubicBezTo>
                  <a:cubicBezTo>
                    <a:pt x="0" y="4488"/>
                    <a:pt x="33" y="4783"/>
                    <a:pt x="128" y="5054"/>
                  </a:cubicBezTo>
                  <a:lnTo>
                    <a:pt x="14284" y="5054"/>
                  </a:lnTo>
                  <a:cubicBezTo>
                    <a:pt x="14243" y="4737"/>
                    <a:pt x="14174" y="4425"/>
                    <a:pt x="14083" y="4127"/>
                  </a:cubicBezTo>
                  <a:cubicBezTo>
                    <a:pt x="13939" y="3662"/>
                    <a:pt x="13735" y="3211"/>
                    <a:pt x="13415" y="2868"/>
                  </a:cubicBezTo>
                  <a:cubicBezTo>
                    <a:pt x="13128" y="2562"/>
                    <a:pt x="12736" y="2352"/>
                    <a:pt x="12337" y="2352"/>
                  </a:cubicBezTo>
                  <a:cubicBezTo>
                    <a:pt x="12290" y="2352"/>
                    <a:pt x="12243" y="2355"/>
                    <a:pt x="12197" y="2361"/>
                  </a:cubicBezTo>
                  <a:cubicBezTo>
                    <a:pt x="11751" y="2418"/>
                    <a:pt x="11332" y="2794"/>
                    <a:pt x="11270" y="3277"/>
                  </a:cubicBezTo>
                  <a:cubicBezTo>
                    <a:pt x="11295" y="2673"/>
                    <a:pt x="11093" y="2062"/>
                    <a:pt x="10720" y="1616"/>
                  </a:cubicBezTo>
                  <a:cubicBezTo>
                    <a:pt x="10562" y="1425"/>
                    <a:pt x="10360" y="1260"/>
                    <a:pt x="10126" y="1241"/>
                  </a:cubicBezTo>
                  <a:cubicBezTo>
                    <a:pt x="10111" y="1240"/>
                    <a:pt x="10097" y="1239"/>
                    <a:pt x="10083" y="1239"/>
                  </a:cubicBezTo>
                  <a:cubicBezTo>
                    <a:pt x="9959" y="1239"/>
                    <a:pt x="9838" y="1278"/>
                    <a:pt x="9722" y="1325"/>
                  </a:cubicBezTo>
                  <a:cubicBezTo>
                    <a:pt x="9195" y="1535"/>
                    <a:pt x="8684" y="1985"/>
                    <a:pt x="8630" y="2594"/>
                  </a:cubicBezTo>
                  <a:cubicBezTo>
                    <a:pt x="8545" y="1988"/>
                    <a:pt x="8449" y="1354"/>
                    <a:pt x="8102" y="869"/>
                  </a:cubicBezTo>
                  <a:cubicBezTo>
                    <a:pt x="7793" y="435"/>
                    <a:pt x="7313" y="174"/>
                    <a:pt x="6818" y="60"/>
                  </a:cubicBezTo>
                  <a:cubicBezTo>
                    <a:pt x="6661" y="23"/>
                    <a:pt x="6500" y="1"/>
                    <a:pt x="6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9;p32">
              <a:extLst>
                <a:ext uri="{FF2B5EF4-FFF2-40B4-BE49-F238E27FC236}">
                  <a16:creationId xmlns:a16="http://schemas.microsoft.com/office/drawing/2014/main" id="{873A58AA-CAC2-FE83-6CC3-0CB873B77306}"/>
                </a:ext>
              </a:extLst>
            </p:cNvPr>
            <p:cNvSpPr/>
            <p:nvPr/>
          </p:nvSpPr>
          <p:spPr>
            <a:xfrm>
              <a:off x="5310269" y="5001849"/>
              <a:ext cx="666076" cy="141589"/>
            </a:xfrm>
            <a:custGeom>
              <a:avLst/>
              <a:gdLst/>
              <a:ahLst/>
              <a:cxnLst/>
              <a:rect l="l" t="t" r="r" b="b"/>
              <a:pathLst>
                <a:path w="12457" h="2648" extrusionOk="0">
                  <a:moveTo>
                    <a:pt x="5382" y="0"/>
                  </a:moveTo>
                  <a:cubicBezTo>
                    <a:pt x="5194" y="0"/>
                    <a:pt x="5012" y="45"/>
                    <a:pt x="4865" y="160"/>
                  </a:cubicBezTo>
                  <a:cubicBezTo>
                    <a:pt x="4707" y="284"/>
                    <a:pt x="4614" y="471"/>
                    <a:pt x="4537" y="657"/>
                  </a:cubicBezTo>
                  <a:cubicBezTo>
                    <a:pt x="4393" y="1001"/>
                    <a:pt x="4288" y="1362"/>
                    <a:pt x="4221" y="1729"/>
                  </a:cubicBezTo>
                  <a:cubicBezTo>
                    <a:pt x="3989" y="1405"/>
                    <a:pt x="3734" y="1085"/>
                    <a:pt x="3391" y="882"/>
                  </a:cubicBezTo>
                  <a:cubicBezTo>
                    <a:pt x="3191" y="764"/>
                    <a:pt x="2955" y="692"/>
                    <a:pt x="2724" y="692"/>
                  </a:cubicBezTo>
                  <a:cubicBezTo>
                    <a:pt x="2559" y="692"/>
                    <a:pt x="2397" y="728"/>
                    <a:pt x="2253" y="810"/>
                  </a:cubicBezTo>
                  <a:cubicBezTo>
                    <a:pt x="1915" y="1002"/>
                    <a:pt x="1748" y="1387"/>
                    <a:pt x="1602" y="1745"/>
                  </a:cubicBezTo>
                  <a:lnTo>
                    <a:pt x="1332" y="2412"/>
                  </a:lnTo>
                  <a:cubicBezTo>
                    <a:pt x="1128" y="2194"/>
                    <a:pt x="833" y="2066"/>
                    <a:pt x="537" y="2066"/>
                  </a:cubicBezTo>
                  <a:cubicBezTo>
                    <a:pt x="533" y="2066"/>
                    <a:pt x="529" y="2066"/>
                    <a:pt x="526" y="2066"/>
                  </a:cubicBezTo>
                  <a:cubicBezTo>
                    <a:pt x="421" y="2067"/>
                    <a:pt x="312" y="2085"/>
                    <a:pt x="223" y="2141"/>
                  </a:cubicBezTo>
                  <a:cubicBezTo>
                    <a:pt x="67" y="2241"/>
                    <a:pt x="1" y="2445"/>
                    <a:pt x="16" y="2629"/>
                  </a:cubicBezTo>
                  <a:cubicBezTo>
                    <a:pt x="16" y="2636"/>
                    <a:pt x="16" y="2642"/>
                    <a:pt x="18" y="2648"/>
                  </a:cubicBezTo>
                  <a:lnTo>
                    <a:pt x="12457" y="2648"/>
                  </a:lnTo>
                  <a:cubicBezTo>
                    <a:pt x="12357" y="2373"/>
                    <a:pt x="12214" y="2119"/>
                    <a:pt x="12017" y="1904"/>
                  </a:cubicBezTo>
                  <a:cubicBezTo>
                    <a:pt x="11663" y="1525"/>
                    <a:pt x="11143" y="1323"/>
                    <a:pt x="10627" y="1323"/>
                  </a:cubicBezTo>
                  <a:cubicBezTo>
                    <a:pt x="10303" y="1323"/>
                    <a:pt x="9980" y="1403"/>
                    <a:pt x="9700" y="1567"/>
                  </a:cubicBezTo>
                  <a:cubicBezTo>
                    <a:pt x="9564" y="1103"/>
                    <a:pt x="9375" y="578"/>
                    <a:pt x="8923" y="409"/>
                  </a:cubicBezTo>
                  <a:cubicBezTo>
                    <a:pt x="8831" y="374"/>
                    <a:pt x="8734" y="358"/>
                    <a:pt x="8637" y="358"/>
                  </a:cubicBezTo>
                  <a:cubicBezTo>
                    <a:pt x="8390" y="358"/>
                    <a:pt x="8141" y="461"/>
                    <a:pt x="7947" y="619"/>
                  </a:cubicBezTo>
                  <a:cubicBezTo>
                    <a:pt x="7678" y="839"/>
                    <a:pt x="7502" y="1154"/>
                    <a:pt x="7362" y="1473"/>
                  </a:cubicBezTo>
                  <a:cubicBezTo>
                    <a:pt x="7093" y="805"/>
                    <a:pt x="6507" y="273"/>
                    <a:pt x="5815" y="68"/>
                  </a:cubicBezTo>
                  <a:cubicBezTo>
                    <a:pt x="5676" y="27"/>
                    <a:pt x="5527" y="0"/>
                    <a:pt x="5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0;p32">
              <a:extLst>
                <a:ext uri="{FF2B5EF4-FFF2-40B4-BE49-F238E27FC236}">
                  <a16:creationId xmlns:a16="http://schemas.microsoft.com/office/drawing/2014/main" id="{90F31955-12AD-F8DF-A6B4-2AF500F7B562}"/>
                </a:ext>
              </a:extLst>
            </p:cNvPr>
            <p:cNvSpPr/>
            <p:nvPr/>
          </p:nvSpPr>
          <p:spPr>
            <a:xfrm>
              <a:off x="5368069" y="3498445"/>
              <a:ext cx="519889" cy="1144525"/>
            </a:xfrm>
            <a:custGeom>
              <a:avLst/>
              <a:gdLst/>
              <a:ahLst/>
              <a:cxnLst/>
              <a:rect l="l" t="t" r="r" b="b"/>
              <a:pathLst>
                <a:path w="9723" h="21405" extrusionOk="0">
                  <a:moveTo>
                    <a:pt x="5276" y="0"/>
                  </a:moveTo>
                  <a:cubicBezTo>
                    <a:pt x="1475" y="0"/>
                    <a:pt x="128" y="5872"/>
                    <a:pt x="64" y="11587"/>
                  </a:cubicBezTo>
                  <a:cubicBezTo>
                    <a:pt x="1" y="17324"/>
                    <a:pt x="2605" y="21375"/>
                    <a:pt x="5200" y="21404"/>
                  </a:cubicBezTo>
                  <a:cubicBezTo>
                    <a:pt x="5208" y="21404"/>
                    <a:pt x="5217" y="21404"/>
                    <a:pt x="5225" y="21404"/>
                  </a:cubicBezTo>
                  <a:cubicBezTo>
                    <a:pt x="7806" y="21404"/>
                    <a:pt x="9595" y="17069"/>
                    <a:pt x="9658" y="11351"/>
                  </a:cubicBezTo>
                  <a:cubicBezTo>
                    <a:pt x="9722" y="5613"/>
                    <a:pt x="7913" y="30"/>
                    <a:pt x="5318" y="1"/>
                  </a:cubicBezTo>
                  <a:cubicBezTo>
                    <a:pt x="5304" y="1"/>
                    <a:pt x="5290"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p32">
              <a:extLst>
                <a:ext uri="{FF2B5EF4-FFF2-40B4-BE49-F238E27FC236}">
                  <a16:creationId xmlns:a16="http://schemas.microsoft.com/office/drawing/2014/main" id="{23E5C60C-556F-F806-62EF-682B6FA29648}"/>
                </a:ext>
              </a:extLst>
            </p:cNvPr>
            <p:cNvSpPr/>
            <p:nvPr/>
          </p:nvSpPr>
          <p:spPr>
            <a:xfrm>
              <a:off x="5474206" y="3514539"/>
              <a:ext cx="413323" cy="1128484"/>
            </a:xfrm>
            <a:custGeom>
              <a:avLst/>
              <a:gdLst/>
              <a:ahLst/>
              <a:cxnLst/>
              <a:rect l="l" t="t" r="r" b="b"/>
              <a:pathLst>
                <a:path w="7730" h="21105" extrusionOk="0">
                  <a:moveTo>
                    <a:pt x="4336" y="0"/>
                  </a:moveTo>
                  <a:cubicBezTo>
                    <a:pt x="5595" y="2110"/>
                    <a:pt x="6356" y="5801"/>
                    <a:pt x="6314" y="9556"/>
                  </a:cubicBezTo>
                  <a:cubicBezTo>
                    <a:pt x="6251" y="15273"/>
                    <a:pt x="4463" y="19609"/>
                    <a:pt x="1882" y="19609"/>
                  </a:cubicBezTo>
                  <a:cubicBezTo>
                    <a:pt x="1873" y="19609"/>
                    <a:pt x="1864" y="19609"/>
                    <a:pt x="1856" y="19609"/>
                  </a:cubicBezTo>
                  <a:cubicBezTo>
                    <a:pt x="1225" y="19603"/>
                    <a:pt x="594" y="19358"/>
                    <a:pt x="0" y="18909"/>
                  </a:cubicBezTo>
                  <a:lnTo>
                    <a:pt x="0" y="18909"/>
                  </a:lnTo>
                  <a:cubicBezTo>
                    <a:pt x="920" y="20292"/>
                    <a:pt x="2069" y="21091"/>
                    <a:pt x="3216" y="21104"/>
                  </a:cubicBezTo>
                  <a:cubicBezTo>
                    <a:pt x="3224" y="21104"/>
                    <a:pt x="3233" y="21104"/>
                    <a:pt x="3241" y="21104"/>
                  </a:cubicBezTo>
                  <a:cubicBezTo>
                    <a:pt x="5823" y="21104"/>
                    <a:pt x="7611" y="16769"/>
                    <a:pt x="7674" y="11051"/>
                  </a:cubicBezTo>
                  <a:cubicBezTo>
                    <a:pt x="7730" y="6086"/>
                    <a:pt x="6381" y="1235"/>
                    <a:pt x="4336"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p32">
              <a:extLst>
                <a:ext uri="{FF2B5EF4-FFF2-40B4-BE49-F238E27FC236}">
                  <a16:creationId xmlns:a16="http://schemas.microsoft.com/office/drawing/2014/main" id="{058EB322-1815-91B3-A85A-061DE9CEE078}"/>
                </a:ext>
              </a:extLst>
            </p:cNvPr>
            <p:cNvSpPr/>
            <p:nvPr/>
          </p:nvSpPr>
          <p:spPr>
            <a:xfrm>
              <a:off x="5531098" y="4352354"/>
              <a:ext cx="208052" cy="791089"/>
            </a:xfrm>
            <a:custGeom>
              <a:avLst/>
              <a:gdLst/>
              <a:ahLst/>
              <a:cxnLst/>
              <a:rect l="l" t="t" r="r" b="b"/>
              <a:pathLst>
                <a:path w="3891" h="14795" extrusionOk="0">
                  <a:moveTo>
                    <a:pt x="3891" y="0"/>
                  </a:moveTo>
                  <a:lnTo>
                    <a:pt x="3891" y="0"/>
                  </a:lnTo>
                  <a:cubicBezTo>
                    <a:pt x="1865" y="1031"/>
                    <a:pt x="1823" y="3065"/>
                    <a:pt x="1823" y="3065"/>
                  </a:cubicBezTo>
                  <a:cubicBezTo>
                    <a:pt x="1505" y="1798"/>
                    <a:pt x="1" y="1189"/>
                    <a:pt x="1" y="1189"/>
                  </a:cubicBezTo>
                  <a:lnTo>
                    <a:pt x="1" y="1189"/>
                  </a:lnTo>
                  <a:cubicBezTo>
                    <a:pt x="1" y="1189"/>
                    <a:pt x="1189" y="2194"/>
                    <a:pt x="1189" y="4155"/>
                  </a:cubicBezTo>
                  <a:cubicBezTo>
                    <a:pt x="1189" y="6119"/>
                    <a:pt x="893" y="14795"/>
                    <a:pt x="893" y="14795"/>
                  </a:cubicBezTo>
                  <a:lnTo>
                    <a:pt x="3291" y="14795"/>
                  </a:lnTo>
                  <a:cubicBezTo>
                    <a:pt x="3291" y="14795"/>
                    <a:pt x="2959" y="5628"/>
                    <a:pt x="2959" y="3355"/>
                  </a:cubicBezTo>
                  <a:cubicBezTo>
                    <a:pt x="2959" y="1083"/>
                    <a:pt x="3891"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3;p32">
              <a:extLst>
                <a:ext uri="{FF2B5EF4-FFF2-40B4-BE49-F238E27FC236}">
                  <a16:creationId xmlns:a16="http://schemas.microsoft.com/office/drawing/2014/main" id="{0E2EBA6C-DBAA-B6A0-9FEB-14B3A9F2B23C}"/>
                </a:ext>
              </a:extLst>
            </p:cNvPr>
            <p:cNvSpPr/>
            <p:nvPr/>
          </p:nvSpPr>
          <p:spPr>
            <a:xfrm>
              <a:off x="5676749" y="4044637"/>
              <a:ext cx="347395" cy="764514"/>
            </a:xfrm>
            <a:custGeom>
              <a:avLst/>
              <a:gdLst/>
              <a:ahLst/>
              <a:cxnLst/>
              <a:rect l="l" t="t" r="r" b="b"/>
              <a:pathLst>
                <a:path w="6497" h="14298" extrusionOk="0">
                  <a:moveTo>
                    <a:pt x="3525" y="0"/>
                  </a:moveTo>
                  <a:cubicBezTo>
                    <a:pt x="986" y="0"/>
                    <a:pt x="87" y="3922"/>
                    <a:pt x="44" y="7739"/>
                  </a:cubicBezTo>
                  <a:cubicBezTo>
                    <a:pt x="0" y="11572"/>
                    <a:pt x="1740" y="14278"/>
                    <a:pt x="3473" y="14298"/>
                  </a:cubicBezTo>
                  <a:cubicBezTo>
                    <a:pt x="3479" y="14298"/>
                    <a:pt x="3485" y="14298"/>
                    <a:pt x="3491" y="14298"/>
                  </a:cubicBezTo>
                  <a:cubicBezTo>
                    <a:pt x="5214" y="14298"/>
                    <a:pt x="6409" y="11402"/>
                    <a:pt x="6451" y="7582"/>
                  </a:cubicBezTo>
                  <a:cubicBezTo>
                    <a:pt x="6496" y="3751"/>
                    <a:pt x="5287" y="20"/>
                    <a:pt x="3553" y="0"/>
                  </a:cubicBezTo>
                  <a:cubicBezTo>
                    <a:pt x="3544" y="0"/>
                    <a:pt x="3534"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2">
              <a:extLst>
                <a:ext uri="{FF2B5EF4-FFF2-40B4-BE49-F238E27FC236}">
                  <a16:creationId xmlns:a16="http://schemas.microsoft.com/office/drawing/2014/main" id="{0A46FED4-9E17-D644-DEF3-FC2E9DAD8CC0}"/>
                </a:ext>
              </a:extLst>
            </p:cNvPr>
            <p:cNvSpPr/>
            <p:nvPr/>
          </p:nvSpPr>
          <p:spPr>
            <a:xfrm>
              <a:off x="5747703" y="4055331"/>
              <a:ext cx="276066" cy="753767"/>
            </a:xfrm>
            <a:custGeom>
              <a:avLst/>
              <a:gdLst/>
              <a:ahLst/>
              <a:cxnLst/>
              <a:rect l="l" t="t" r="r" b="b"/>
              <a:pathLst>
                <a:path w="5163" h="14097" extrusionOk="0">
                  <a:moveTo>
                    <a:pt x="2895" y="0"/>
                  </a:moveTo>
                  <a:cubicBezTo>
                    <a:pt x="3737" y="1410"/>
                    <a:pt x="4245" y="3875"/>
                    <a:pt x="4217" y="6383"/>
                  </a:cubicBezTo>
                  <a:cubicBezTo>
                    <a:pt x="4174" y="10203"/>
                    <a:pt x="2980" y="13099"/>
                    <a:pt x="1257" y="13099"/>
                  </a:cubicBezTo>
                  <a:cubicBezTo>
                    <a:pt x="1251" y="13099"/>
                    <a:pt x="1245" y="13099"/>
                    <a:pt x="1239" y="13099"/>
                  </a:cubicBezTo>
                  <a:cubicBezTo>
                    <a:pt x="817" y="13093"/>
                    <a:pt x="397" y="12930"/>
                    <a:pt x="0" y="12630"/>
                  </a:cubicBezTo>
                  <a:lnTo>
                    <a:pt x="0" y="12630"/>
                  </a:lnTo>
                  <a:cubicBezTo>
                    <a:pt x="614" y="13554"/>
                    <a:pt x="1381" y="14087"/>
                    <a:pt x="2147" y="14097"/>
                  </a:cubicBezTo>
                  <a:cubicBezTo>
                    <a:pt x="2153" y="14097"/>
                    <a:pt x="2158" y="14097"/>
                    <a:pt x="2164" y="14097"/>
                  </a:cubicBezTo>
                  <a:cubicBezTo>
                    <a:pt x="3889" y="14097"/>
                    <a:pt x="5084" y="11202"/>
                    <a:pt x="5126" y="7381"/>
                  </a:cubicBezTo>
                  <a:cubicBezTo>
                    <a:pt x="5163" y="4065"/>
                    <a:pt x="4263"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p32">
              <a:extLst>
                <a:ext uri="{FF2B5EF4-FFF2-40B4-BE49-F238E27FC236}">
                  <a16:creationId xmlns:a16="http://schemas.microsoft.com/office/drawing/2014/main" id="{102CECDB-D7A7-E244-1A7B-F3764A00CF63}"/>
                </a:ext>
              </a:extLst>
            </p:cNvPr>
            <p:cNvSpPr/>
            <p:nvPr/>
          </p:nvSpPr>
          <p:spPr>
            <a:xfrm>
              <a:off x="5785720" y="4615050"/>
              <a:ext cx="139022" cy="528391"/>
            </a:xfrm>
            <a:custGeom>
              <a:avLst/>
              <a:gdLst/>
              <a:ahLst/>
              <a:cxnLst/>
              <a:rect l="l" t="t" r="r" b="b"/>
              <a:pathLst>
                <a:path w="2600" h="9882" extrusionOk="0">
                  <a:moveTo>
                    <a:pt x="2600" y="0"/>
                  </a:moveTo>
                  <a:lnTo>
                    <a:pt x="2600" y="0"/>
                  </a:lnTo>
                  <a:cubicBezTo>
                    <a:pt x="1246" y="689"/>
                    <a:pt x="1219" y="2047"/>
                    <a:pt x="1219" y="2047"/>
                  </a:cubicBezTo>
                  <a:cubicBezTo>
                    <a:pt x="1006" y="1199"/>
                    <a:pt x="1" y="794"/>
                    <a:pt x="1" y="794"/>
                  </a:cubicBezTo>
                  <a:lnTo>
                    <a:pt x="1" y="794"/>
                  </a:lnTo>
                  <a:cubicBezTo>
                    <a:pt x="1" y="794"/>
                    <a:pt x="795" y="1465"/>
                    <a:pt x="795" y="2776"/>
                  </a:cubicBezTo>
                  <a:cubicBezTo>
                    <a:pt x="795" y="4086"/>
                    <a:pt x="597" y="9882"/>
                    <a:pt x="597" y="9882"/>
                  </a:cubicBezTo>
                  <a:lnTo>
                    <a:pt x="2199" y="9882"/>
                  </a:lnTo>
                  <a:cubicBezTo>
                    <a:pt x="2199" y="9882"/>
                    <a:pt x="1977" y="3758"/>
                    <a:pt x="1977" y="2240"/>
                  </a:cubicBezTo>
                  <a:cubicBezTo>
                    <a:pt x="1977" y="723"/>
                    <a:pt x="2600" y="0"/>
                    <a:pt x="2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p32">
              <a:extLst>
                <a:ext uri="{FF2B5EF4-FFF2-40B4-BE49-F238E27FC236}">
                  <a16:creationId xmlns:a16="http://schemas.microsoft.com/office/drawing/2014/main" id="{1DE70F39-24C6-12CA-31B7-45A42D5242BB}"/>
                </a:ext>
              </a:extLst>
            </p:cNvPr>
            <p:cNvSpPr/>
            <p:nvPr/>
          </p:nvSpPr>
          <p:spPr>
            <a:xfrm>
              <a:off x="4837238" y="4044637"/>
              <a:ext cx="347341" cy="764514"/>
            </a:xfrm>
            <a:custGeom>
              <a:avLst/>
              <a:gdLst/>
              <a:ahLst/>
              <a:cxnLst/>
              <a:rect l="l" t="t" r="r" b="b"/>
              <a:pathLst>
                <a:path w="6496" h="14298" extrusionOk="0">
                  <a:moveTo>
                    <a:pt x="3525" y="0"/>
                  </a:moveTo>
                  <a:cubicBezTo>
                    <a:pt x="986" y="0"/>
                    <a:pt x="87" y="3922"/>
                    <a:pt x="43" y="7739"/>
                  </a:cubicBezTo>
                  <a:cubicBezTo>
                    <a:pt x="0" y="11571"/>
                    <a:pt x="1740" y="14278"/>
                    <a:pt x="3473" y="14298"/>
                  </a:cubicBezTo>
                  <a:cubicBezTo>
                    <a:pt x="3479" y="14298"/>
                    <a:pt x="3485" y="14298"/>
                    <a:pt x="3491" y="14298"/>
                  </a:cubicBezTo>
                  <a:cubicBezTo>
                    <a:pt x="5214" y="14298"/>
                    <a:pt x="6409" y="11402"/>
                    <a:pt x="6451" y="7582"/>
                  </a:cubicBezTo>
                  <a:cubicBezTo>
                    <a:pt x="6495" y="3751"/>
                    <a:pt x="5287" y="20"/>
                    <a:pt x="3553" y="0"/>
                  </a:cubicBezTo>
                  <a:cubicBezTo>
                    <a:pt x="3544" y="0"/>
                    <a:pt x="3534" y="0"/>
                    <a:pt x="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p32">
              <a:extLst>
                <a:ext uri="{FF2B5EF4-FFF2-40B4-BE49-F238E27FC236}">
                  <a16:creationId xmlns:a16="http://schemas.microsoft.com/office/drawing/2014/main" id="{FF1B3A52-FFF7-495E-9407-1CEA6F8D66E2}"/>
                </a:ext>
              </a:extLst>
            </p:cNvPr>
            <p:cNvSpPr/>
            <p:nvPr/>
          </p:nvSpPr>
          <p:spPr>
            <a:xfrm>
              <a:off x="4908138" y="4055331"/>
              <a:ext cx="276119" cy="753767"/>
            </a:xfrm>
            <a:custGeom>
              <a:avLst/>
              <a:gdLst/>
              <a:ahLst/>
              <a:cxnLst/>
              <a:rect l="l" t="t" r="r" b="b"/>
              <a:pathLst>
                <a:path w="5164" h="14097" extrusionOk="0">
                  <a:moveTo>
                    <a:pt x="2895" y="0"/>
                  </a:moveTo>
                  <a:lnTo>
                    <a:pt x="2895" y="0"/>
                  </a:lnTo>
                  <a:cubicBezTo>
                    <a:pt x="3737" y="1410"/>
                    <a:pt x="4245" y="3875"/>
                    <a:pt x="4217" y="6383"/>
                  </a:cubicBezTo>
                  <a:cubicBezTo>
                    <a:pt x="4173" y="10203"/>
                    <a:pt x="2980" y="13099"/>
                    <a:pt x="1256" y="13099"/>
                  </a:cubicBezTo>
                  <a:cubicBezTo>
                    <a:pt x="1250" y="13099"/>
                    <a:pt x="1244" y="13099"/>
                    <a:pt x="1238" y="13099"/>
                  </a:cubicBezTo>
                  <a:cubicBezTo>
                    <a:pt x="817" y="13093"/>
                    <a:pt x="396" y="12930"/>
                    <a:pt x="0" y="12630"/>
                  </a:cubicBezTo>
                  <a:lnTo>
                    <a:pt x="0" y="12630"/>
                  </a:lnTo>
                  <a:cubicBezTo>
                    <a:pt x="614" y="13554"/>
                    <a:pt x="1381" y="14087"/>
                    <a:pt x="2147" y="14097"/>
                  </a:cubicBezTo>
                  <a:cubicBezTo>
                    <a:pt x="2153" y="14097"/>
                    <a:pt x="2158" y="14097"/>
                    <a:pt x="2164" y="14097"/>
                  </a:cubicBezTo>
                  <a:cubicBezTo>
                    <a:pt x="3888" y="14097"/>
                    <a:pt x="5083" y="11202"/>
                    <a:pt x="5125" y="7381"/>
                  </a:cubicBezTo>
                  <a:cubicBezTo>
                    <a:pt x="5164" y="4065"/>
                    <a:pt x="4262"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2">
              <a:extLst>
                <a:ext uri="{FF2B5EF4-FFF2-40B4-BE49-F238E27FC236}">
                  <a16:creationId xmlns:a16="http://schemas.microsoft.com/office/drawing/2014/main" id="{992D0C10-33E8-A708-90B3-9C69EE5C2188}"/>
                </a:ext>
              </a:extLst>
            </p:cNvPr>
            <p:cNvSpPr/>
            <p:nvPr/>
          </p:nvSpPr>
          <p:spPr>
            <a:xfrm>
              <a:off x="4946155" y="4615050"/>
              <a:ext cx="138969" cy="528391"/>
            </a:xfrm>
            <a:custGeom>
              <a:avLst/>
              <a:gdLst/>
              <a:ahLst/>
              <a:cxnLst/>
              <a:rect l="l" t="t" r="r" b="b"/>
              <a:pathLst>
                <a:path w="2599" h="9882" extrusionOk="0">
                  <a:moveTo>
                    <a:pt x="2599" y="0"/>
                  </a:moveTo>
                  <a:lnTo>
                    <a:pt x="2599" y="0"/>
                  </a:lnTo>
                  <a:cubicBezTo>
                    <a:pt x="1245" y="689"/>
                    <a:pt x="1218" y="2047"/>
                    <a:pt x="1218" y="2047"/>
                  </a:cubicBezTo>
                  <a:cubicBezTo>
                    <a:pt x="1006" y="1199"/>
                    <a:pt x="1" y="794"/>
                    <a:pt x="1" y="794"/>
                  </a:cubicBezTo>
                  <a:lnTo>
                    <a:pt x="1" y="794"/>
                  </a:lnTo>
                  <a:cubicBezTo>
                    <a:pt x="1" y="794"/>
                    <a:pt x="794" y="1465"/>
                    <a:pt x="794" y="2776"/>
                  </a:cubicBezTo>
                  <a:cubicBezTo>
                    <a:pt x="794" y="4086"/>
                    <a:pt x="596" y="9882"/>
                    <a:pt x="596" y="9882"/>
                  </a:cubicBezTo>
                  <a:lnTo>
                    <a:pt x="2199" y="9882"/>
                  </a:lnTo>
                  <a:cubicBezTo>
                    <a:pt x="2199" y="9882"/>
                    <a:pt x="1976" y="3758"/>
                    <a:pt x="1976" y="2240"/>
                  </a:cubicBezTo>
                  <a:cubicBezTo>
                    <a:pt x="1976" y="723"/>
                    <a:pt x="2599" y="0"/>
                    <a:pt x="2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9;p32">
              <a:extLst>
                <a:ext uri="{FF2B5EF4-FFF2-40B4-BE49-F238E27FC236}">
                  <a16:creationId xmlns:a16="http://schemas.microsoft.com/office/drawing/2014/main" id="{B98F5E97-4E23-80F6-0D16-FD2D19F532EB}"/>
                </a:ext>
              </a:extLst>
            </p:cNvPr>
            <p:cNvSpPr/>
            <p:nvPr/>
          </p:nvSpPr>
          <p:spPr>
            <a:xfrm>
              <a:off x="4936370" y="2661325"/>
              <a:ext cx="784458" cy="1726974"/>
            </a:xfrm>
            <a:custGeom>
              <a:avLst/>
              <a:gdLst/>
              <a:ahLst/>
              <a:cxnLst/>
              <a:rect l="l" t="t" r="r" b="b"/>
              <a:pathLst>
                <a:path w="14671" h="32298" extrusionOk="0">
                  <a:moveTo>
                    <a:pt x="7962" y="1"/>
                  </a:moveTo>
                  <a:cubicBezTo>
                    <a:pt x="2224" y="1"/>
                    <a:pt x="193" y="8860"/>
                    <a:pt x="97" y="17485"/>
                  </a:cubicBezTo>
                  <a:cubicBezTo>
                    <a:pt x="0" y="26141"/>
                    <a:pt x="3931" y="32253"/>
                    <a:pt x="7845" y="32297"/>
                  </a:cubicBezTo>
                  <a:cubicBezTo>
                    <a:pt x="7858" y="32297"/>
                    <a:pt x="7872" y="32297"/>
                    <a:pt x="7885" y="32297"/>
                  </a:cubicBezTo>
                  <a:cubicBezTo>
                    <a:pt x="11778" y="32297"/>
                    <a:pt x="14477" y="25754"/>
                    <a:pt x="14573" y="17129"/>
                  </a:cubicBezTo>
                  <a:cubicBezTo>
                    <a:pt x="14670" y="8473"/>
                    <a:pt x="11939" y="46"/>
                    <a:pt x="8024" y="1"/>
                  </a:cubicBezTo>
                  <a:cubicBezTo>
                    <a:pt x="8003" y="1"/>
                    <a:pt x="7983"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0;p32">
              <a:extLst>
                <a:ext uri="{FF2B5EF4-FFF2-40B4-BE49-F238E27FC236}">
                  <a16:creationId xmlns:a16="http://schemas.microsoft.com/office/drawing/2014/main" id="{1FB5DCB9-A848-EB88-6BAA-EBDC5867D632}"/>
                </a:ext>
              </a:extLst>
            </p:cNvPr>
            <p:cNvSpPr/>
            <p:nvPr/>
          </p:nvSpPr>
          <p:spPr>
            <a:xfrm>
              <a:off x="5096458" y="2685654"/>
              <a:ext cx="623621" cy="1702645"/>
            </a:xfrm>
            <a:custGeom>
              <a:avLst/>
              <a:gdLst/>
              <a:ahLst/>
              <a:cxnLst/>
              <a:rect l="l" t="t" r="r" b="b"/>
              <a:pathLst>
                <a:path w="11663" h="31843" extrusionOk="0">
                  <a:moveTo>
                    <a:pt x="6542" y="0"/>
                  </a:moveTo>
                  <a:lnTo>
                    <a:pt x="6542" y="0"/>
                  </a:lnTo>
                  <a:cubicBezTo>
                    <a:pt x="8441" y="3182"/>
                    <a:pt x="9591" y="8752"/>
                    <a:pt x="9527" y="14419"/>
                  </a:cubicBezTo>
                  <a:cubicBezTo>
                    <a:pt x="9430" y="23046"/>
                    <a:pt x="6732" y="29587"/>
                    <a:pt x="2839" y="29587"/>
                  </a:cubicBezTo>
                  <a:cubicBezTo>
                    <a:pt x="2826" y="29587"/>
                    <a:pt x="2813" y="29587"/>
                    <a:pt x="2799" y="29587"/>
                  </a:cubicBezTo>
                  <a:cubicBezTo>
                    <a:pt x="1848" y="29577"/>
                    <a:pt x="895" y="29208"/>
                    <a:pt x="0" y="28530"/>
                  </a:cubicBezTo>
                  <a:lnTo>
                    <a:pt x="0" y="28530"/>
                  </a:lnTo>
                  <a:cubicBezTo>
                    <a:pt x="1388" y="30617"/>
                    <a:pt x="3120" y="31823"/>
                    <a:pt x="4851" y="31842"/>
                  </a:cubicBezTo>
                  <a:cubicBezTo>
                    <a:pt x="4864" y="31842"/>
                    <a:pt x="4877" y="31842"/>
                    <a:pt x="4890" y="31842"/>
                  </a:cubicBezTo>
                  <a:cubicBezTo>
                    <a:pt x="8784" y="31842"/>
                    <a:pt x="11482" y="25300"/>
                    <a:pt x="11579" y="16674"/>
                  </a:cubicBezTo>
                  <a:cubicBezTo>
                    <a:pt x="11663" y="9182"/>
                    <a:pt x="9629" y="1862"/>
                    <a:pt x="6542"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p32">
              <a:extLst>
                <a:ext uri="{FF2B5EF4-FFF2-40B4-BE49-F238E27FC236}">
                  <a16:creationId xmlns:a16="http://schemas.microsoft.com/office/drawing/2014/main" id="{A675FCDF-190D-FF11-B266-9238217108FD}"/>
                </a:ext>
              </a:extLst>
            </p:cNvPr>
            <p:cNvSpPr/>
            <p:nvPr/>
          </p:nvSpPr>
          <p:spPr>
            <a:xfrm>
              <a:off x="5182277" y="3949835"/>
              <a:ext cx="313976" cy="1193664"/>
            </a:xfrm>
            <a:custGeom>
              <a:avLst/>
              <a:gdLst/>
              <a:ahLst/>
              <a:cxnLst/>
              <a:rect l="l" t="t" r="r" b="b"/>
              <a:pathLst>
                <a:path w="5872" h="22324" extrusionOk="0">
                  <a:moveTo>
                    <a:pt x="5871" y="1"/>
                  </a:moveTo>
                  <a:cubicBezTo>
                    <a:pt x="2813" y="1555"/>
                    <a:pt x="2750" y="4625"/>
                    <a:pt x="2750" y="4625"/>
                  </a:cubicBezTo>
                  <a:cubicBezTo>
                    <a:pt x="2272" y="2711"/>
                    <a:pt x="0" y="1794"/>
                    <a:pt x="0" y="1794"/>
                  </a:cubicBezTo>
                  <a:lnTo>
                    <a:pt x="0" y="1794"/>
                  </a:lnTo>
                  <a:cubicBezTo>
                    <a:pt x="0" y="1794"/>
                    <a:pt x="1793" y="3310"/>
                    <a:pt x="1793" y="6271"/>
                  </a:cubicBezTo>
                  <a:cubicBezTo>
                    <a:pt x="1793" y="9232"/>
                    <a:pt x="1348" y="22323"/>
                    <a:pt x="1348" y="22323"/>
                  </a:cubicBezTo>
                  <a:lnTo>
                    <a:pt x="1348" y="22324"/>
                  </a:lnTo>
                  <a:lnTo>
                    <a:pt x="4967" y="22324"/>
                  </a:lnTo>
                  <a:cubicBezTo>
                    <a:pt x="4967" y="22324"/>
                    <a:pt x="4465" y="8492"/>
                    <a:pt x="4465" y="5064"/>
                  </a:cubicBezTo>
                  <a:cubicBezTo>
                    <a:pt x="4465" y="1636"/>
                    <a:pt x="5871" y="1"/>
                    <a:pt x="5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p32">
              <a:extLst>
                <a:ext uri="{FF2B5EF4-FFF2-40B4-BE49-F238E27FC236}">
                  <a16:creationId xmlns:a16="http://schemas.microsoft.com/office/drawing/2014/main" id="{2B333FA0-BBA3-2B80-8903-0C5E5F95C94F}"/>
                </a:ext>
              </a:extLst>
            </p:cNvPr>
            <p:cNvSpPr/>
            <p:nvPr/>
          </p:nvSpPr>
          <p:spPr>
            <a:xfrm>
              <a:off x="4634428" y="4873202"/>
              <a:ext cx="763926" cy="270237"/>
            </a:xfrm>
            <a:custGeom>
              <a:avLst/>
              <a:gdLst/>
              <a:ahLst/>
              <a:cxnLst/>
              <a:rect l="l" t="t" r="r" b="b"/>
              <a:pathLst>
                <a:path w="14287" h="5054" extrusionOk="0">
                  <a:moveTo>
                    <a:pt x="7948" y="1"/>
                  </a:moveTo>
                  <a:cubicBezTo>
                    <a:pt x="7787" y="1"/>
                    <a:pt x="7625" y="23"/>
                    <a:pt x="7468" y="60"/>
                  </a:cubicBezTo>
                  <a:cubicBezTo>
                    <a:pt x="6973" y="174"/>
                    <a:pt x="6493" y="435"/>
                    <a:pt x="6183" y="869"/>
                  </a:cubicBezTo>
                  <a:cubicBezTo>
                    <a:pt x="5838" y="1354"/>
                    <a:pt x="5742" y="1988"/>
                    <a:pt x="5656" y="2594"/>
                  </a:cubicBezTo>
                  <a:cubicBezTo>
                    <a:pt x="5603" y="1985"/>
                    <a:pt x="5091" y="1535"/>
                    <a:pt x="4565" y="1325"/>
                  </a:cubicBezTo>
                  <a:cubicBezTo>
                    <a:pt x="4448" y="1278"/>
                    <a:pt x="4327" y="1239"/>
                    <a:pt x="4203" y="1239"/>
                  </a:cubicBezTo>
                  <a:cubicBezTo>
                    <a:pt x="4189" y="1239"/>
                    <a:pt x="4174" y="1240"/>
                    <a:pt x="4160" y="1241"/>
                  </a:cubicBezTo>
                  <a:cubicBezTo>
                    <a:pt x="3926" y="1260"/>
                    <a:pt x="3724" y="1425"/>
                    <a:pt x="3566" y="1616"/>
                  </a:cubicBezTo>
                  <a:cubicBezTo>
                    <a:pt x="3194" y="2062"/>
                    <a:pt x="2992" y="2673"/>
                    <a:pt x="3017" y="3277"/>
                  </a:cubicBezTo>
                  <a:cubicBezTo>
                    <a:pt x="2954" y="2794"/>
                    <a:pt x="2536" y="2418"/>
                    <a:pt x="2090" y="2361"/>
                  </a:cubicBezTo>
                  <a:cubicBezTo>
                    <a:pt x="2043" y="2355"/>
                    <a:pt x="1996" y="2352"/>
                    <a:pt x="1950" y="2352"/>
                  </a:cubicBezTo>
                  <a:cubicBezTo>
                    <a:pt x="1550" y="2352"/>
                    <a:pt x="1159" y="2562"/>
                    <a:pt x="872" y="2868"/>
                  </a:cubicBezTo>
                  <a:cubicBezTo>
                    <a:pt x="552" y="3211"/>
                    <a:pt x="348" y="3662"/>
                    <a:pt x="203" y="4127"/>
                  </a:cubicBezTo>
                  <a:cubicBezTo>
                    <a:pt x="110" y="4425"/>
                    <a:pt x="41" y="4737"/>
                    <a:pt x="0" y="5054"/>
                  </a:cubicBezTo>
                  <a:lnTo>
                    <a:pt x="14158" y="5054"/>
                  </a:lnTo>
                  <a:cubicBezTo>
                    <a:pt x="14254" y="4783"/>
                    <a:pt x="14286" y="4488"/>
                    <a:pt x="14234" y="4203"/>
                  </a:cubicBezTo>
                  <a:cubicBezTo>
                    <a:pt x="14146" y="3732"/>
                    <a:pt x="13809" y="3314"/>
                    <a:pt x="13380" y="3206"/>
                  </a:cubicBezTo>
                  <a:cubicBezTo>
                    <a:pt x="13310" y="3188"/>
                    <a:pt x="13237" y="3179"/>
                    <a:pt x="13165" y="3179"/>
                  </a:cubicBezTo>
                  <a:cubicBezTo>
                    <a:pt x="12795" y="3179"/>
                    <a:pt x="12425" y="3406"/>
                    <a:pt x="12274" y="3773"/>
                  </a:cubicBezTo>
                  <a:cubicBezTo>
                    <a:pt x="12240" y="3338"/>
                    <a:pt x="12180" y="2898"/>
                    <a:pt x="12023" y="2496"/>
                  </a:cubicBezTo>
                  <a:cubicBezTo>
                    <a:pt x="11866" y="2093"/>
                    <a:pt x="11602" y="1726"/>
                    <a:pt x="11240" y="1537"/>
                  </a:cubicBezTo>
                  <a:cubicBezTo>
                    <a:pt x="11135" y="1482"/>
                    <a:pt x="11019" y="1442"/>
                    <a:pt x="10904" y="1442"/>
                  </a:cubicBezTo>
                  <a:cubicBezTo>
                    <a:pt x="10866" y="1442"/>
                    <a:pt x="10828" y="1447"/>
                    <a:pt x="10790" y="1456"/>
                  </a:cubicBezTo>
                  <a:cubicBezTo>
                    <a:pt x="10639" y="1497"/>
                    <a:pt x="10518" y="1617"/>
                    <a:pt x="10409" y="1738"/>
                  </a:cubicBezTo>
                  <a:cubicBezTo>
                    <a:pt x="10196" y="1978"/>
                    <a:pt x="10004" y="2240"/>
                    <a:pt x="9839" y="2523"/>
                  </a:cubicBezTo>
                  <a:cubicBezTo>
                    <a:pt x="9740" y="2031"/>
                    <a:pt x="9639" y="1534"/>
                    <a:pt x="9427" y="1087"/>
                  </a:cubicBezTo>
                  <a:cubicBezTo>
                    <a:pt x="9216" y="639"/>
                    <a:pt x="8878" y="241"/>
                    <a:pt x="8439" y="83"/>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3;p32">
              <a:extLst>
                <a:ext uri="{FF2B5EF4-FFF2-40B4-BE49-F238E27FC236}">
                  <a16:creationId xmlns:a16="http://schemas.microsoft.com/office/drawing/2014/main" id="{6B6BBF56-51E7-0112-D10F-D9AA57089D9E}"/>
                </a:ext>
              </a:extLst>
            </p:cNvPr>
            <p:cNvSpPr/>
            <p:nvPr/>
          </p:nvSpPr>
          <p:spPr>
            <a:xfrm>
              <a:off x="6047043"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4;p32">
              <a:extLst>
                <a:ext uri="{FF2B5EF4-FFF2-40B4-BE49-F238E27FC236}">
                  <a16:creationId xmlns:a16="http://schemas.microsoft.com/office/drawing/2014/main" id="{FEE4C0D6-569C-B511-B8E9-6AE9BDBC99A4}"/>
                </a:ext>
              </a:extLst>
            </p:cNvPr>
            <p:cNvSpPr/>
            <p:nvPr/>
          </p:nvSpPr>
          <p:spPr>
            <a:xfrm>
              <a:off x="7108436"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p32">
              <a:extLst>
                <a:ext uri="{FF2B5EF4-FFF2-40B4-BE49-F238E27FC236}">
                  <a16:creationId xmlns:a16="http://schemas.microsoft.com/office/drawing/2014/main" id="{BF04A447-94B2-0BB7-5404-8CDB7382E245}"/>
                </a:ext>
              </a:extLst>
            </p:cNvPr>
            <p:cNvSpPr/>
            <p:nvPr/>
          </p:nvSpPr>
          <p:spPr>
            <a:xfrm>
              <a:off x="8169760"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6;p32">
              <a:extLst>
                <a:ext uri="{FF2B5EF4-FFF2-40B4-BE49-F238E27FC236}">
                  <a16:creationId xmlns:a16="http://schemas.microsoft.com/office/drawing/2014/main" id="{A156C630-2683-042D-4920-ADB1AF974CDF}"/>
                </a:ext>
              </a:extLst>
            </p:cNvPr>
            <p:cNvSpPr/>
            <p:nvPr/>
          </p:nvSpPr>
          <p:spPr>
            <a:xfrm>
              <a:off x="4678594" y="5001849"/>
              <a:ext cx="666076" cy="141589"/>
            </a:xfrm>
            <a:custGeom>
              <a:avLst/>
              <a:gdLst/>
              <a:ahLst/>
              <a:cxnLst/>
              <a:rect l="l" t="t" r="r" b="b"/>
              <a:pathLst>
                <a:path w="12457" h="2648" extrusionOk="0">
                  <a:moveTo>
                    <a:pt x="7076" y="0"/>
                  </a:moveTo>
                  <a:cubicBezTo>
                    <a:pt x="6930" y="0"/>
                    <a:pt x="6782" y="27"/>
                    <a:pt x="6643" y="68"/>
                  </a:cubicBezTo>
                  <a:cubicBezTo>
                    <a:pt x="5952" y="273"/>
                    <a:pt x="5366" y="805"/>
                    <a:pt x="5096" y="1473"/>
                  </a:cubicBezTo>
                  <a:cubicBezTo>
                    <a:pt x="4955" y="1154"/>
                    <a:pt x="4781" y="839"/>
                    <a:pt x="4511" y="619"/>
                  </a:cubicBezTo>
                  <a:cubicBezTo>
                    <a:pt x="4318" y="461"/>
                    <a:pt x="4068" y="358"/>
                    <a:pt x="3822" y="358"/>
                  </a:cubicBezTo>
                  <a:cubicBezTo>
                    <a:pt x="3724" y="358"/>
                    <a:pt x="3628" y="374"/>
                    <a:pt x="3536" y="409"/>
                  </a:cubicBezTo>
                  <a:cubicBezTo>
                    <a:pt x="3082" y="578"/>
                    <a:pt x="2893" y="1103"/>
                    <a:pt x="2757" y="1567"/>
                  </a:cubicBezTo>
                  <a:cubicBezTo>
                    <a:pt x="2477" y="1403"/>
                    <a:pt x="2155" y="1323"/>
                    <a:pt x="1831" y="1323"/>
                  </a:cubicBezTo>
                  <a:cubicBezTo>
                    <a:pt x="1314" y="1323"/>
                    <a:pt x="794" y="1525"/>
                    <a:pt x="440" y="1904"/>
                  </a:cubicBezTo>
                  <a:cubicBezTo>
                    <a:pt x="245" y="2119"/>
                    <a:pt x="100" y="2373"/>
                    <a:pt x="1" y="2648"/>
                  </a:cubicBezTo>
                  <a:lnTo>
                    <a:pt x="12440" y="2648"/>
                  </a:lnTo>
                  <a:cubicBezTo>
                    <a:pt x="12441" y="2642"/>
                    <a:pt x="12441" y="2636"/>
                    <a:pt x="12441" y="2629"/>
                  </a:cubicBezTo>
                  <a:cubicBezTo>
                    <a:pt x="12457" y="2445"/>
                    <a:pt x="12391" y="2241"/>
                    <a:pt x="12234" y="2141"/>
                  </a:cubicBezTo>
                  <a:cubicBezTo>
                    <a:pt x="12145" y="2085"/>
                    <a:pt x="12037" y="2067"/>
                    <a:pt x="11933" y="2066"/>
                  </a:cubicBezTo>
                  <a:cubicBezTo>
                    <a:pt x="11929" y="2066"/>
                    <a:pt x="11925" y="2066"/>
                    <a:pt x="11922" y="2066"/>
                  </a:cubicBezTo>
                  <a:cubicBezTo>
                    <a:pt x="11624" y="2066"/>
                    <a:pt x="11330" y="2194"/>
                    <a:pt x="11127" y="2412"/>
                  </a:cubicBezTo>
                  <a:lnTo>
                    <a:pt x="10856" y="1745"/>
                  </a:lnTo>
                  <a:cubicBezTo>
                    <a:pt x="10709" y="1387"/>
                    <a:pt x="10542" y="1002"/>
                    <a:pt x="10205" y="810"/>
                  </a:cubicBezTo>
                  <a:cubicBezTo>
                    <a:pt x="10061" y="728"/>
                    <a:pt x="9899" y="692"/>
                    <a:pt x="9734" y="692"/>
                  </a:cubicBezTo>
                  <a:cubicBezTo>
                    <a:pt x="9503" y="692"/>
                    <a:pt x="9266" y="764"/>
                    <a:pt x="9067" y="882"/>
                  </a:cubicBezTo>
                  <a:cubicBezTo>
                    <a:pt x="8724" y="1085"/>
                    <a:pt x="8469" y="1405"/>
                    <a:pt x="8238" y="1729"/>
                  </a:cubicBezTo>
                  <a:cubicBezTo>
                    <a:pt x="8171" y="1362"/>
                    <a:pt x="8065" y="1001"/>
                    <a:pt x="7921" y="657"/>
                  </a:cubicBezTo>
                  <a:cubicBezTo>
                    <a:pt x="7843" y="471"/>
                    <a:pt x="7751" y="284"/>
                    <a:pt x="7592" y="160"/>
                  </a:cubicBezTo>
                  <a:cubicBezTo>
                    <a:pt x="7446" y="45"/>
                    <a:pt x="7264" y="0"/>
                    <a:pt x="70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p32">
              <a:extLst>
                <a:ext uri="{FF2B5EF4-FFF2-40B4-BE49-F238E27FC236}">
                  <a16:creationId xmlns:a16="http://schemas.microsoft.com/office/drawing/2014/main" id="{0C9741BD-77AB-B012-E435-58D32BA9FD8A}"/>
                </a:ext>
              </a:extLst>
            </p:cNvPr>
            <p:cNvSpPr/>
            <p:nvPr/>
          </p:nvSpPr>
          <p:spPr>
            <a:xfrm>
              <a:off x="7056600" y="4680330"/>
              <a:ext cx="763872" cy="270237"/>
            </a:xfrm>
            <a:custGeom>
              <a:avLst/>
              <a:gdLst/>
              <a:ahLst/>
              <a:cxnLst/>
              <a:rect l="l" t="t" r="r" b="b"/>
              <a:pathLst>
                <a:path w="14286" h="5054" extrusionOk="0">
                  <a:moveTo>
                    <a:pt x="7948" y="1"/>
                  </a:moveTo>
                  <a:cubicBezTo>
                    <a:pt x="7787" y="1"/>
                    <a:pt x="7625" y="23"/>
                    <a:pt x="7467" y="60"/>
                  </a:cubicBezTo>
                  <a:cubicBezTo>
                    <a:pt x="6973" y="174"/>
                    <a:pt x="6493" y="435"/>
                    <a:pt x="6183" y="870"/>
                  </a:cubicBezTo>
                  <a:cubicBezTo>
                    <a:pt x="5837" y="1353"/>
                    <a:pt x="5741" y="1987"/>
                    <a:pt x="5656" y="2593"/>
                  </a:cubicBezTo>
                  <a:cubicBezTo>
                    <a:pt x="5602" y="1985"/>
                    <a:pt x="5091" y="1535"/>
                    <a:pt x="4564" y="1325"/>
                  </a:cubicBezTo>
                  <a:cubicBezTo>
                    <a:pt x="4448" y="1278"/>
                    <a:pt x="4326" y="1240"/>
                    <a:pt x="4203" y="1240"/>
                  </a:cubicBezTo>
                  <a:cubicBezTo>
                    <a:pt x="4189" y="1240"/>
                    <a:pt x="4174" y="1240"/>
                    <a:pt x="4160" y="1241"/>
                  </a:cubicBezTo>
                  <a:cubicBezTo>
                    <a:pt x="3926" y="1259"/>
                    <a:pt x="3724" y="1425"/>
                    <a:pt x="3566" y="1615"/>
                  </a:cubicBezTo>
                  <a:cubicBezTo>
                    <a:pt x="3193" y="2063"/>
                    <a:pt x="2991" y="2673"/>
                    <a:pt x="3016" y="3277"/>
                  </a:cubicBezTo>
                  <a:cubicBezTo>
                    <a:pt x="2953" y="2793"/>
                    <a:pt x="2535" y="2418"/>
                    <a:pt x="2089" y="2361"/>
                  </a:cubicBezTo>
                  <a:cubicBezTo>
                    <a:pt x="2042" y="2355"/>
                    <a:pt x="1996" y="2352"/>
                    <a:pt x="1949" y="2352"/>
                  </a:cubicBezTo>
                  <a:cubicBezTo>
                    <a:pt x="1550" y="2352"/>
                    <a:pt x="1158" y="2561"/>
                    <a:pt x="871" y="2868"/>
                  </a:cubicBezTo>
                  <a:cubicBezTo>
                    <a:pt x="551" y="3210"/>
                    <a:pt x="347" y="3661"/>
                    <a:pt x="203" y="4126"/>
                  </a:cubicBezTo>
                  <a:cubicBezTo>
                    <a:pt x="111" y="4425"/>
                    <a:pt x="43" y="4738"/>
                    <a:pt x="1" y="5053"/>
                  </a:cubicBezTo>
                  <a:lnTo>
                    <a:pt x="14158" y="5053"/>
                  </a:lnTo>
                  <a:cubicBezTo>
                    <a:pt x="14253" y="4783"/>
                    <a:pt x="14286" y="4487"/>
                    <a:pt x="14233" y="4203"/>
                  </a:cubicBezTo>
                  <a:cubicBezTo>
                    <a:pt x="14145" y="3733"/>
                    <a:pt x="13808" y="3314"/>
                    <a:pt x="13379" y="3205"/>
                  </a:cubicBezTo>
                  <a:cubicBezTo>
                    <a:pt x="13309" y="3187"/>
                    <a:pt x="13237" y="3179"/>
                    <a:pt x="13165" y="3179"/>
                  </a:cubicBezTo>
                  <a:cubicBezTo>
                    <a:pt x="12796" y="3179"/>
                    <a:pt x="12424" y="3406"/>
                    <a:pt x="12274" y="3773"/>
                  </a:cubicBezTo>
                  <a:cubicBezTo>
                    <a:pt x="12239" y="3337"/>
                    <a:pt x="12180" y="2898"/>
                    <a:pt x="12023" y="2495"/>
                  </a:cubicBezTo>
                  <a:cubicBezTo>
                    <a:pt x="11866" y="2092"/>
                    <a:pt x="11602" y="1726"/>
                    <a:pt x="11240" y="1536"/>
                  </a:cubicBezTo>
                  <a:cubicBezTo>
                    <a:pt x="11135" y="1482"/>
                    <a:pt x="11020" y="1442"/>
                    <a:pt x="10906" y="1442"/>
                  </a:cubicBezTo>
                  <a:cubicBezTo>
                    <a:pt x="10867" y="1442"/>
                    <a:pt x="10828" y="1447"/>
                    <a:pt x="10790" y="1457"/>
                  </a:cubicBezTo>
                  <a:cubicBezTo>
                    <a:pt x="10638" y="1498"/>
                    <a:pt x="10518" y="1616"/>
                    <a:pt x="10409" y="1738"/>
                  </a:cubicBezTo>
                  <a:cubicBezTo>
                    <a:pt x="10195" y="1977"/>
                    <a:pt x="10004" y="2240"/>
                    <a:pt x="9839" y="2523"/>
                  </a:cubicBezTo>
                  <a:cubicBezTo>
                    <a:pt x="9739" y="2031"/>
                    <a:pt x="9639" y="1534"/>
                    <a:pt x="9426" y="1086"/>
                  </a:cubicBezTo>
                  <a:cubicBezTo>
                    <a:pt x="9215" y="640"/>
                    <a:pt x="8877" y="240"/>
                    <a:pt x="8440" y="82"/>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7;p32">
              <a:extLst>
                <a:ext uri="{FF2B5EF4-FFF2-40B4-BE49-F238E27FC236}">
                  <a16:creationId xmlns:a16="http://schemas.microsoft.com/office/drawing/2014/main" id="{B21B33F6-27F2-92F7-92E9-B89E579A511F}"/>
                </a:ext>
              </a:extLst>
            </p:cNvPr>
            <p:cNvSpPr/>
            <p:nvPr/>
          </p:nvSpPr>
          <p:spPr>
            <a:xfrm>
              <a:off x="7100819" y="4808978"/>
              <a:ext cx="666022" cy="141589"/>
            </a:xfrm>
            <a:custGeom>
              <a:avLst/>
              <a:gdLst/>
              <a:ahLst/>
              <a:cxnLst/>
              <a:rect l="l" t="t" r="r" b="b"/>
              <a:pathLst>
                <a:path w="12456" h="2648" extrusionOk="0">
                  <a:moveTo>
                    <a:pt x="7073" y="0"/>
                  </a:moveTo>
                  <a:cubicBezTo>
                    <a:pt x="6928" y="0"/>
                    <a:pt x="6780" y="26"/>
                    <a:pt x="6642" y="67"/>
                  </a:cubicBezTo>
                  <a:cubicBezTo>
                    <a:pt x="5950" y="272"/>
                    <a:pt x="5364" y="804"/>
                    <a:pt x="5094" y="1473"/>
                  </a:cubicBezTo>
                  <a:cubicBezTo>
                    <a:pt x="4954" y="1154"/>
                    <a:pt x="4779" y="839"/>
                    <a:pt x="4509" y="619"/>
                  </a:cubicBezTo>
                  <a:cubicBezTo>
                    <a:pt x="4316" y="460"/>
                    <a:pt x="4066" y="357"/>
                    <a:pt x="3819" y="357"/>
                  </a:cubicBezTo>
                  <a:cubicBezTo>
                    <a:pt x="3722" y="357"/>
                    <a:pt x="3626" y="373"/>
                    <a:pt x="3534" y="408"/>
                  </a:cubicBezTo>
                  <a:cubicBezTo>
                    <a:pt x="3081" y="578"/>
                    <a:pt x="2891" y="1103"/>
                    <a:pt x="2755" y="1567"/>
                  </a:cubicBezTo>
                  <a:cubicBezTo>
                    <a:pt x="2475" y="1402"/>
                    <a:pt x="2152" y="1323"/>
                    <a:pt x="1828" y="1323"/>
                  </a:cubicBezTo>
                  <a:cubicBezTo>
                    <a:pt x="1312" y="1323"/>
                    <a:pt x="792" y="1524"/>
                    <a:pt x="439" y="1903"/>
                  </a:cubicBezTo>
                  <a:cubicBezTo>
                    <a:pt x="244" y="2119"/>
                    <a:pt x="101" y="2374"/>
                    <a:pt x="0" y="2647"/>
                  </a:cubicBezTo>
                  <a:lnTo>
                    <a:pt x="12438" y="2647"/>
                  </a:lnTo>
                  <a:cubicBezTo>
                    <a:pt x="12439" y="2641"/>
                    <a:pt x="12439" y="2636"/>
                    <a:pt x="12439" y="2629"/>
                  </a:cubicBezTo>
                  <a:cubicBezTo>
                    <a:pt x="12455" y="2445"/>
                    <a:pt x="12390" y="2241"/>
                    <a:pt x="12233" y="2142"/>
                  </a:cubicBezTo>
                  <a:cubicBezTo>
                    <a:pt x="12144" y="2085"/>
                    <a:pt x="12036" y="2066"/>
                    <a:pt x="11931" y="2065"/>
                  </a:cubicBezTo>
                  <a:cubicBezTo>
                    <a:pt x="11928" y="2065"/>
                    <a:pt x="11926" y="2065"/>
                    <a:pt x="11924" y="2065"/>
                  </a:cubicBezTo>
                  <a:cubicBezTo>
                    <a:pt x="11626" y="2065"/>
                    <a:pt x="11329" y="2193"/>
                    <a:pt x="11125" y="2412"/>
                  </a:cubicBezTo>
                  <a:lnTo>
                    <a:pt x="10854" y="1745"/>
                  </a:lnTo>
                  <a:cubicBezTo>
                    <a:pt x="10708" y="1386"/>
                    <a:pt x="10540" y="1002"/>
                    <a:pt x="10203" y="810"/>
                  </a:cubicBezTo>
                  <a:cubicBezTo>
                    <a:pt x="10059" y="728"/>
                    <a:pt x="9898" y="691"/>
                    <a:pt x="9733" y="691"/>
                  </a:cubicBezTo>
                  <a:cubicBezTo>
                    <a:pt x="9502" y="691"/>
                    <a:pt x="9266" y="763"/>
                    <a:pt x="9065" y="882"/>
                  </a:cubicBezTo>
                  <a:cubicBezTo>
                    <a:pt x="8723" y="1085"/>
                    <a:pt x="8467" y="1405"/>
                    <a:pt x="8236" y="1729"/>
                  </a:cubicBezTo>
                  <a:cubicBezTo>
                    <a:pt x="8169" y="1362"/>
                    <a:pt x="8064" y="1001"/>
                    <a:pt x="7919" y="657"/>
                  </a:cubicBezTo>
                  <a:cubicBezTo>
                    <a:pt x="7843" y="471"/>
                    <a:pt x="7750" y="284"/>
                    <a:pt x="7592" y="160"/>
                  </a:cubicBezTo>
                  <a:cubicBezTo>
                    <a:pt x="7444" y="45"/>
                    <a:pt x="7261"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8;p32">
              <a:extLst>
                <a:ext uri="{FF2B5EF4-FFF2-40B4-BE49-F238E27FC236}">
                  <a16:creationId xmlns:a16="http://schemas.microsoft.com/office/drawing/2014/main" id="{A34E2D36-6973-E56F-3E2B-4E1992EC989C}"/>
                </a:ext>
              </a:extLst>
            </p:cNvPr>
            <p:cNvSpPr/>
            <p:nvPr/>
          </p:nvSpPr>
          <p:spPr>
            <a:xfrm>
              <a:off x="8626603" y="4660225"/>
              <a:ext cx="763926" cy="270184"/>
            </a:xfrm>
            <a:custGeom>
              <a:avLst/>
              <a:gdLst/>
              <a:ahLst/>
              <a:cxnLst/>
              <a:rect l="l" t="t" r="r" b="b"/>
              <a:pathLst>
                <a:path w="14287" h="5053" extrusionOk="0">
                  <a:moveTo>
                    <a:pt x="7949" y="0"/>
                  </a:moveTo>
                  <a:cubicBezTo>
                    <a:pt x="7788" y="0"/>
                    <a:pt x="7626" y="23"/>
                    <a:pt x="7468" y="59"/>
                  </a:cubicBezTo>
                  <a:cubicBezTo>
                    <a:pt x="6974" y="173"/>
                    <a:pt x="6494" y="435"/>
                    <a:pt x="6184" y="869"/>
                  </a:cubicBezTo>
                  <a:cubicBezTo>
                    <a:pt x="5839" y="1352"/>
                    <a:pt x="5741" y="1987"/>
                    <a:pt x="5656" y="2592"/>
                  </a:cubicBezTo>
                  <a:cubicBezTo>
                    <a:pt x="5603" y="1984"/>
                    <a:pt x="5091" y="1535"/>
                    <a:pt x="4564" y="1324"/>
                  </a:cubicBezTo>
                  <a:cubicBezTo>
                    <a:pt x="4449" y="1277"/>
                    <a:pt x="4328" y="1239"/>
                    <a:pt x="4204" y="1239"/>
                  </a:cubicBezTo>
                  <a:cubicBezTo>
                    <a:pt x="4189" y="1239"/>
                    <a:pt x="4175" y="1239"/>
                    <a:pt x="4160" y="1240"/>
                  </a:cubicBezTo>
                  <a:cubicBezTo>
                    <a:pt x="3927" y="1258"/>
                    <a:pt x="3725" y="1425"/>
                    <a:pt x="3567" y="1614"/>
                  </a:cubicBezTo>
                  <a:cubicBezTo>
                    <a:pt x="3194" y="2062"/>
                    <a:pt x="2992" y="2672"/>
                    <a:pt x="3018" y="3277"/>
                  </a:cubicBezTo>
                  <a:cubicBezTo>
                    <a:pt x="2955" y="2792"/>
                    <a:pt x="2536" y="2418"/>
                    <a:pt x="2090" y="2360"/>
                  </a:cubicBezTo>
                  <a:cubicBezTo>
                    <a:pt x="2044" y="2354"/>
                    <a:pt x="1997" y="2351"/>
                    <a:pt x="1950" y="2351"/>
                  </a:cubicBezTo>
                  <a:cubicBezTo>
                    <a:pt x="1550" y="2351"/>
                    <a:pt x="1159" y="2560"/>
                    <a:pt x="872" y="2868"/>
                  </a:cubicBezTo>
                  <a:cubicBezTo>
                    <a:pt x="552" y="3210"/>
                    <a:pt x="347" y="3661"/>
                    <a:pt x="204" y="4125"/>
                  </a:cubicBezTo>
                  <a:cubicBezTo>
                    <a:pt x="112" y="4424"/>
                    <a:pt x="43" y="4736"/>
                    <a:pt x="1" y="5052"/>
                  </a:cubicBezTo>
                  <a:lnTo>
                    <a:pt x="14158" y="5052"/>
                  </a:lnTo>
                  <a:cubicBezTo>
                    <a:pt x="14253" y="4782"/>
                    <a:pt x="14287" y="4486"/>
                    <a:pt x="14235" y="4203"/>
                  </a:cubicBezTo>
                  <a:cubicBezTo>
                    <a:pt x="14147" y="3732"/>
                    <a:pt x="13809" y="3313"/>
                    <a:pt x="13380" y="3205"/>
                  </a:cubicBezTo>
                  <a:cubicBezTo>
                    <a:pt x="13309" y="3187"/>
                    <a:pt x="13237" y="3178"/>
                    <a:pt x="13165" y="3178"/>
                  </a:cubicBezTo>
                  <a:cubicBezTo>
                    <a:pt x="12796" y="3178"/>
                    <a:pt x="12425" y="3405"/>
                    <a:pt x="12275" y="3773"/>
                  </a:cubicBezTo>
                  <a:cubicBezTo>
                    <a:pt x="12239" y="3336"/>
                    <a:pt x="12181" y="2897"/>
                    <a:pt x="12024" y="2494"/>
                  </a:cubicBezTo>
                  <a:cubicBezTo>
                    <a:pt x="11867" y="2091"/>
                    <a:pt x="11603" y="1725"/>
                    <a:pt x="11240" y="1536"/>
                  </a:cubicBezTo>
                  <a:cubicBezTo>
                    <a:pt x="11136" y="1481"/>
                    <a:pt x="11020" y="1441"/>
                    <a:pt x="10906" y="1441"/>
                  </a:cubicBezTo>
                  <a:cubicBezTo>
                    <a:pt x="10867" y="1441"/>
                    <a:pt x="10828" y="1446"/>
                    <a:pt x="10790" y="1456"/>
                  </a:cubicBezTo>
                  <a:cubicBezTo>
                    <a:pt x="10638" y="1497"/>
                    <a:pt x="10519" y="1615"/>
                    <a:pt x="10410" y="1738"/>
                  </a:cubicBezTo>
                  <a:cubicBezTo>
                    <a:pt x="10197" y="1976"/>
                    <a:pt x="10004" y="2240"/>
                    <a:pt x="9840" y="2522"/>
                  </a:cubicBezTo>
                  <a:cubicBezTo>
                    <a:pt x="9740" y="2031"/>
                    <a:pt x="9639" y="1533"/>
                    <a:pt x="9428" y="1086"/>
                  </a:cubicBezTo>
                  <a:cubicBezTo>
                    <a:pt x="9215" y="639"/>
                    <a:pt x="8878" y="239"/>
                    <a:pt x="8440" y="81"/>
                  </a:cubicBezTo>
                  <a:cubicBezTo>
                    <a:pt x="8282" y="24"/>
                    <a:pt x="8116" y="0"/>
                    <a:pt x="7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9;p32">
              <a:extLst>
                <a:ext uri="{FF2B5EF4-FFF2-40B4-BE49-F238E27FC236}">
                  <a16:creationId xmlns:a16="http://schemas.microsoft.com/office/drawing/2014/main" id="{0DB51620-947E-BD61-BD69-A258F2E7602D}"/>
                </a:ext>
              </a:extLst>
            </p:cNvPr>
            <p:cNvSpPr/>
            <p:nvPr/>
          </p:nvSpPr>
          <p:spPr>
            <a:xfrm>
              <a:off x="8670929" y="4788820"/>
              <a:ext cx="666022" cy="141589"/>
            </a:xfrm>
            <a:custGeom>
              <a:avLst/>
              <a:gdLst/>
              <a:ahLst/>
              <a:cxnLst/>
              <a:rect l="l" t="t" r="r" b="b"/>
              <a:pathLst>
                <a:path w="12456" h="2648" extrusionOk="0">
                  <a:moveTo>
                    <a:pt x="7073" y="0"/>
                  </a:moveTo>
                  <a:cubicBezTo>
                    <a:pt x="6928" y="0"/>
                    <a:pt x="6780" y="27"/>
                    <a:pt x="6642" y="67"/>
                  </a:cubicBezTo>
                  <a:cubicBezTo>
                    <a:pt x="5950" y="272"/>
                    <a:pt x="5364" y="805"/>
                    <a:pt x="5094" y="1473"/>
                  </a:cubicBezTo>
                  <a:cubicBezTo>
                    <a:pt x="4955" y="1154"/>
                    <a:pt x="4779" y="839"/>
                    <a:pt x="4510" y="620"/>
                  </a:cubicBezTo>
                  <a:cubicBezTo>
                    <a:pt x="4317" y="460"/>
                    <a:pt x="4066" y="358"/>
                    <a:pt x="3820" y="358"/>
                  </a:cubicBezTo>
                  <a:cubicBezTo>
                    <a:pt x="3723" y="358"/>
                    <a:pt x="3626" y="374"/>
                    <a:pt x="3534" y="408"/>
                  </a:cubicBezTo>
                  <a:cubicBezTo>
                    <a:pt x="3081" y="579"/>
                    <a:pt x="2892" y="1103"/>
                    <a:pt x="2756" y="1568"/>
                  </a:cubicBezTo>
                  <a:cubicBezTo>
                    <a:pt x="2476" y="1403"/>
                    <a:pt x="2153" y="1323"/>
                    <a:pt x="1829" y="1323"/>
                  </a:cubicBezTo>
                  <a:cubicBezTo>
                    <a:pt x="1312" y="1323"/>
                    <a:pt x="793" y="1525"/>
                    <a:pt x="439" y="1903"/>
                  </a:cubicBezTo>
                  <a:cubicBezTo>
                    <a:pt x="243" y="2118"/>
                    <a:pt x="100" y="2373"/>
                    <a:pt x="1" y="2647"/>
                  </a:cubicBezTo>
                  <a:lnTo>
                    <a:pt x="12439" y="2647"/>
                  </a:lnTo>
                  <a:cubicBezTo>
                    <a:pt x="12440" y="2641"/>
                    <a:pt x="12440" y="2636"/>
                    <a:pt x="12440" y="2630"/>
                  </a:cubicBezTo>
                  <a:cubicBezTo>
                    <a:pt x="12455" y="2445"/>
                    <a:pt x="12391" y="2241"/>
                    <a:pt x="12234" y="2142"/>
                  </a:cubicBezTo>
                  <a:cubicBezTo>
                    <a:pt x="12145" y="2086"/>
                    <a:pt x="12036" y="2067"/>
                    <a:pt x="11931" y="2066"/>
                  </a:cubicBezTo>
                  <a:cubicBezTo>
                    <a:pt x="11929" y="2066"/>
                    <a:pt x="11926" y="2066"/>
                    <a:pt x="11924" y="2066"/>
                  </a:cubicBezTo>
                  <a:cubicBezTo>
                    <a:pt x="11626" y="2066"/>
                    <a:pt x="11329" y="2193"/>
                    <a:pt x="11126" y="2412"/>
                  </a:cubicBezTo>
                  <a:lnTo>
                    <a:pt x="10854" y="1745"/>
                  </a:lnTo>
                  <a:cubicBezTo>
                    <a:pt x="10708" y="1387"/>
                    <a:pt x="10541" y="1003"/>
                    <a:pt x="10204" y="810"/>
                  </a:cubicBezTo>
                  <a:cubicBezTo>
                    <a:pt x="10060" y="728"/>
                    <a:pt x="9898" y="691"/>
                    <a:pt x="9734" y="691"/>
                  </a:cubicBezTo>
                  <a:cubicBezTo>
                    <a:pt x="9503" y="691"/>
                    <a:pt x="9266" y="764"/>
                    <a:pt x="9065" y="882"/>
                  </a:cubicBezTo>
                  <a:cubicBezTo>
                    <a:pt x="8723" y="1085"/>
                    <a:pt x="8468" y="1405"/>
                    <a:pt x="8236" y="1730"/>
                  </a:cubicBezTo>
                  <a:cubicBezTo>
                    <a:pt x="8170" y="1362"/>
                    <a:pt x="8064" y="1001"/>
                    <a:pt x="7919" y="657"/>
                  </a:cubicBezTo>
                  <a:cubicBezTo>
                    <a:pt x="7843" y="471"/>
                    <a:pt x="7750" y="285"/>
                    <a:pt x="7592" y="160"/>
                  </a:cubicBezTo>
                  <a:cubicBezTo>
                    <a:pt x="7445" y="45"/>
                    <a:pt x="7262"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620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730;p40">
            <a:extLst>
              <a:ext uri="{FF2B5EF4-FFF2-40B4-BE49-F238E27FC236}">
                <a16:creationId xmlns:a16="http://schemas.microsoft.com/office/drawing/2014/main" id="{C778C1B6-9251-9955-3920-61F233144BE8}"/>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Dataset</a:t>
            </a:r>
            <a:endParaRPr sz="2500" dirty="0"/>
          </a:p>
        </p:txBody>
      </p:sp>
      <p:sp>
        <p:nvSpPr>
          <p:cNvPr id="9" name="TextBox 8">
            <a:extLst>
              <a:ext uri="{FF2B5EF4-FFF2-40B4-BE49-F238E27FC236}">
                <a16:creationId xmlns:a16="http://schemas.microsoft.com/office/drawing/2014/main" id="{5EF1F198-3E75-756A-7EA0-2BBE7F40BFB5}"/>
              </a:ext>
            </a:extLst>
          </p:cNvPr>
          <p:cNvSpPr txBox="1"/>
          <p:nvPr/>
        </p:nvSpPr>
        <p:spPr>
          <a:xfrm>
            <a:off x="5923933" y="1461834"/>
            <a:ext cx="2795861" cy="738664"/>
          </a:xfrm>
          <a:prstGeom prst="rect">
            <a:avLst/>
          </a:prstGeom>
          <a:noFill/>
        </p:spPr>
        <p:txBody>
          <a:bodyPr wrap="square" rtlCol="0">
            <a:spAutoFit/>
          </a:bodyPr>
          <a:lstStyle/>
          <a:p>
            <a:pPr marL="285750" indent="-285750">
              <a:buFont typeface="Arial" panose="020B0604020202020204" pitchFamily="34" charset="0"/>
              <a:buChar char="•"/>
            </a:pPr>
            <a:r>
              <a:rPr lang="en-US" dirty="0"/>
              <a:t>Exponential Increase in electricity consumption levels. </a:t>
            </a:r>
          </a:p>
        </p:txBody>
      </p:sp>
      <p:pic>
        <p:nvPicPr>
          <p:cNvPr id="18" name="Picture 17" descr="A screen shot of a computer&#10;&#10;Description automatically generated">
            <a:extLst>
              <a:ext uri="{FF2B5EF4-FFF2-40B4-BE49-F238E27FC236}">
                <a16:creationId xmlns:a16="http://schemas.microsoft.com/office/drawing/2014/main" id="{B3F10DEB-AE6F-A1F6-7ECA-5048FA967EF9}"/>
              </a:ext>
            </a:extLst>
          </p:cNvPr>
          <p:cNvPicPr>
            <a:picLocks noChangeAspect="1"/>
          </p:cNvPicPr>
          <p:nvPr/>
        </p:nvPicPr>
        <p:blipFill rotWithShape="1">
          <a:blip r:embed="rId2"/>
          <a:srcRect l="25651" t="39537" r="30323" b="13466"/>
          <a:stretch/>
        </p:blipFill>
        <p:spPr>
          <a:xfrm>
            <a:off x="650449" y="899901"/>
            <a:ext cx="5081048" cy="3991698"/>
          </a:xfrm>
          <a:prstGeom prst="rect">
            <a:avLst/>
          </a:prstGeom>
        </p:spPr>
      </p:pic>
    </p:spTree>
    <p:extLst>
      <p:ext uri="{BB962C8B-B14F-4D97-AF65-F5344CB8AC3E}">
        <p14:creationId xmlns:p14="http://schemas.microsoft.com/office/powerpoint/2010/main" val="315231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730;p40">
            <a:extLst>
              <a:ext uri="{FF2B5EF4-FFF2-40B4-BE49-F238E27FC236}">
                <a16:creationId xmlns:a16="http://schemas.microsoft.com/office/drawing/2014/main" id="{EA810C45-507E-F9AE-EE8F-90136CA6EAEC}"/>
              </a:ext>
            </a:extLst>
          </p:cNvPr>
          <p:cNvSpPr txBox="1">
            <a:spLocks/>
          </p:cNvSpPr>
          <p:nvPr/>
        </p:nvSpPr>
        <p:spPr>
          <a:xfrm>
            <a:off x="530108" y="267667"/>
            <a:ext cx="7704000" cy="6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Poppins Black"/>
              <a:buNone/>
              <a:defRPr sz="5000" b="0" i="0" u="none" strike="noStrike" cap="none">
                <a:solidFill>
                  <a:schemeClr val="dk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9pPr>
          </a:lstStyle>
          <a:p>
            <a:pPr algn="l"/>
            <a:r>
              <a:rPr lang="en-SG" sz="2500"/>
              <a:t>Renewable Electricity Generation Dataset</a:t>
            </a:r>
            <a:endParaRPr lang="en-SG" sz="2500" dirty="0"/>
          </a:p>
        </p:txBody>
      </p:sp>
      <p:sp>
        <p:nvSpPr>
          <p:cNvPr id="14" name="TextBox 13">
            <a:extLst>
              <a:ext uri="{FF2B5EF4-FFF2-40B4-BE49-F238E27FC236}">
                <a16:creationId xmlns:a16="http://schemas.microsoft.com/office/drawing/2014/main" id="{6B466E96-2569-85D3-3928-221369037D5C}"/>
              </a:ext>
            </a:extLst>
          </p:cNvPr>
          <p:cNvSpPr txBox="1"/>
          <p:nvPr/>
        </p:nvSpPr>
        <p:spPr>
          <a:xfrm>
            <a:off x="6202836" y="1105346"/>
            <a:ext cx="2648931" cy="1384995"/>
          </a:xfrm>
          <a:prstGeom prst="rect">
            <a:avLst/>
          </a:prstGeom>
          <a:noFill/>
        </p:spPr>
        <p:txBody>
          <a:bodyPr wrap="square" rtlCol="0">
            <a:spAutoFit/>
          </a:bodyPr>
          <a:lstStyle/>
          <a:p>
            <a:pPr marL="285750" indent="-285750">
              <a:buFont typeface="Arial" panose="020B0604020202020204" pitchFamily="34" charset="0"/>
              <a:buChar char="•"/>
            </a:pPr>
            <a:r>
              <a:rPr lang="en-US" dirty="0"/>
              <a:t>Steep exponential increase in renewable electricity generation in the future.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Steep increase from 2040 onwards</a:t>
            </a:r>
          </a:p>
        </p:txBody>
      </p:sp>
      <p:pic>
        <p:nvPicPr>
          <p:cNvPr id="4" name="Picture 3" descr="A screenshot of a computer&#10;&#10;Description automatically generated">
            <a:extLst>
              <a:ext uri="{FF2B5EF4-FFF2-40B4-BE49-F238E27FC236}">
                <a16:creationId xmlns:a16="http://schemas.microsoft.com/office/drawing/2014/main" id="{389A138C-FC78-0905-48C0-CC15317EEB9C}"/>
              </a:ext>
            </a:extLst>
          </p:cNvPr>
          <p:cNvPicPr>
            <a:picLocks noChangeAspect="1"/>
          </p:cNvPicPr>
          <p:nvPr/>
        </p:nvPicPr>
        <p:blipFill rotWithShape="1">
          <a:blip r:embed="rId2"/>
          <a:srcRect l="25328" t="38008" r="28140" b="14300"/>
          <a:stretch/>
        </p:blipFill>
        <p:spPr>
          <a:xfrm>
            <a:off x="530108" y="915667"/>
            <a:ext cx="5568579" cy="3711751"/>
          </a:xfrm>
          <a:prstGeom prst="rect">
            <a:avLst/>
          </a:prstGeom>
        </p:spPr>
      </p:pic>
    </p:spTree>
    <p:extLst>
      <p:ext uri="{BB962C8B-B14F-4D97-AF65-F5344CB8AC3E}">
        <p14:creationId xmlns:p14="http://schemas.microsoft.com/office/powerpoint/2010/main" val="406450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730;p40">
            <a:extLst>
              <a:ext uri="{FF2B5EF4-FFF2-40B4-BE49-F238E27FC236}">
                <a16:creationId xmlns:a16="http://schemas.microsoft.com/office/drawing/2014/main" id="{35D718BE-DB81-6557-3159-9ADBEB68C3E7}"/>
              </a:ext>
            </a:extLst>
          </p:cNvPr>
          <p:cNvSpPr txBox="1">
            <a:spLocks/>
          </p:cNvSpPr>
          <p:nvPr/>
        </p:nvSpPr>
        <p:spPr>
          <a:xfrm>
            <a:off x="535364" y="251901"/>
            <a:ext cx="7704000" cy="6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Poppins Black"/>
              <a:buNone/>
              <a:defRPr sz="5000" b="0" i="0" u="none" strike="noStrike" cap="none">
                <a:solidFill>
                  <a:schemeClr val="dk1"/>
                </a:solidFill>
                <a:latin typeface="Poppins Black"/>
                <a:ea typeface="Poppins Black"/>
                <a:cs typeface="Poppins Black"/>
                <a:sym typeface="Poppins Black"/>
              </a:defRPr>
            </a:lvl1pPr>
            <a:lvl2pPr marR="0" lvl="1"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2pPr>
            <a:lvl3pPr marR="0" lvl="2"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3pPr>
            <a:lvl4pPr marR="0" lvl="3"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4pPr>
            <a:lvl5pPr marR="0" lvl="4"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5pPr>
            <a:lvl6pPr marR="0" lvl="5"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6pPr>
            <a:lvl7pPr marR="0" lvl="6"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7pPr>
            <a:lvl8pPr marR="0" lvl="7"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8pPr>
            <a:lvl9pPr marR="0" lvl="8" algn="ctr" rtl="0">
              <a:lnSpc>
                <a:spcPct val="100000"/>
              </a:lnSpc>
              <a:spcBef>
                <a:spcPts val="0"/>
              </a:spcBef>
              <a:spcAft>
                <a:spcPts val="0"/>
              </a:spcAft>
              <a:buClr>
                <a:schemeClr val="dk1"/>
              </a:buClr>
              <a:buSzPts val="5000"/>
              <a:buFont typeface="Raleway"/>
              <a:buNone/>
              <a:defRPr sz="5000" b="1" i="0" u="none" strike="noStrike" cap="none">
                <a:solidFill>
                  <a:schemeClr val="dk1"/>
                </a:solidFill>
                <a:latin typeface="Raleway"/>
                <a:ea typeface="Raleway"/>
                <a:cs typeface="Raleway"/>
                <a:sym typeface="Raleway"/>
              </a:defRPr>
            </a:lvl9pPr>
          </a:lstStyle>
          <a:p>
            <a:pPr algn="l"/>
            <a:r>
              <a:rPr lang="en-SG" sz="2500"/>
              <a:t>Population Dataset</a:t>
            </a:r>
            <a:endParaRPr lang="en-SG" sz="2500" dirty="0"/>
          </a:p>
        </p:txBody>
      </p:sp>
      <p:sp>
        <p:nvSpPr>
          <p:cNvPr id="10" name="TextBox 9">
            <a:extLst>
              <a:ext uri="{FF2B5EF4-FFF2-40B4-BE49-F238E27FC236}">
                <a16:creationId xmlns:a16="http://schemas.microsoft.com/office/drawing/2014/main" id="{D846200F-E585-A7C0-512E-C5FEA077E538}"/>
              </a:ext>
            </a:extLst>
          </p:cNvPr>
          <p:cNvSpPr txBox="1"/>
          <p:nvPr/>
        </p:nvSpPr>
        <p:spPr>
          <a:xfrm>
            <a:off x="6096000" y="1376855"/>
            <a:ext cx="2774623" cy="523220"/>
          </a:xfrm>
          <a:prstGeom prst="rect">
            <a:avLst/>
          </a:prstGeom>
          <a:noFill/>
        </p:spPr>
        <p:txBody>
          <a:bodyPr wrap="square" rtlCol="0">
            <a:spAutoFit/>
          </a:bodyPr>
          <a:lstStyle/>
          <a:p>
            <a:pPr marL="285750" indent="-285750">
              <a:buFont typeface="Arial" panose="020B0604020202020204" pitchFamily="34" charset="0"/>
              <a:buChar char="•"/>
            </a:pPr>
            <a:r>
              <a:rPr lang="en-US" dirty="0"/>
              <a:t>Gradual Decrease in population</a:t>
            </a:r>
          </a:p>
        </p:txBody>
      </p:sp>
      <p:pic>
        <p:nvPicPr>
          <p:cNvPr id="16" name="Picture 15" descr="A screen shot of a computer&#10;&#10;Description automatically generated">
            <a:extLst>
              <a:ext uri="{FF2B5EF4-FFF2-40B4-BE49-F238E27FC236}">
                <a16:creationId xmlns:a16="http://schemas.microsoft.com/office/drawing/2014/main" id="{D25838F4-0271-ADE0-60E6-813D6F83321C}"/>
              </a:ext>
            </a:extLst>
          </p:cNvPr>
          <p:cNvPicPr>
            <a:picLocks noChangeAspect="1"/>
          </p:cNvPicPr>
          <p:nvPr/>
        </p:nvPicPr>
        <p:blipFill rotWithShape="1">
          <a:blip r:embed="rId2"/>
          <a:srcRect l="25530" t="45505" r="31899" b="7125"/>
          <a:stretch/>
        </p:blipFill>
        <p:spPr>
          <a:xfrm>
            <a:off x="535363" y="1036948"/>
            <a:ext cx="5171643" cy="3742441"/>
          </a:xfrm>
          <a:prstGeom prst="rect">
            <a:avLst/>
          </a:prstGeom>
        </p:spPr>
      </p:pic>
    </p:spTree>
    <p:extLst>
      <p:ext uri="{BB962C8B-B14F-4D97-AF65-F5344CB8AC3E}">
        <p14:creationId xmlns:p14="http://schemas.microsoft.com/office/powerpoint/2010/main" val="3782146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0;p40">
            <a:extLst>
              <a:ext uri="{FF2B5EF4-FFF2-40B4-BE49-F238E27FC236}">
                <a16:creationId xmlns:a16="http://schemas.microsoft.com/office/drawing/2014/main" id="{AA64D704-BC28-1776-AC1B-60C3D9935BFD}"/>
              </a:ext>
            </a:extLst>
          </p:cNvPr>
          <p:cNvSpPr txBox="1">
            <a:spLocks noGrp="1"/>
          </p:cNvSpPr>
          <p:nvPr>
            <p:ph type="title"/>
          </p:nvPr>
        </p:nvSpPr>
        <p:spPr>
          <a:xfrm>
            <a:off x="535363" y="251901"/>
            <a:ext cx="8139713"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&amp; Population</a:t>
            </a:r>
            <a:endParaRPr sz="2500" dirty="0"/>
          </a:p>
        </p:txBody>
      </p:sp>
      <p:sp>
        <p:nvSpPr>
          <p:cNvPr id="7" name="TextBox 6">
            <a:extLst>
              <a:ext uri="{FF2B5EF4-FFF2-40B4-BE49-F238E27FC236}">
                <a16:creationId xmlns:a16="http://schemas.microsoft.com/office/drawing/2014/main" id="{B83D2E4E-EC88-B8AB-F180-E5DCAA9D6679}"/>
              </a:ext>
            </a:extLst>
          </p:cNvPr>
          <p:cNvSpPr txBox="1"/>
          <p:nvPr/>
        </p:nvSpPr>
        <p:spPr>
          <a:xfrm>
            <a:off x="535363" y="899901"/>
            <a:ext cx="8421068" cy="523220"/>
          </a:xfrm>
          <a:prstGeom prst="rect">
            <a:avLst/>
          </a:prstGeom>
          <a:noFill/>
        </p:spPr>
        <p:txBody>
          <a:bodyPr wrap="square" rtlCol="0">
            <a:spAutoFit/>
          </a:bodyPr>
          <a:lstStyle/>
          <a:p>
            <a:pPr marL="285750" indent="-285750">
              <a:buFont typeface="Arial" panose="020B0604020202020204" pitchFamily="34" charset="0"/>
              <a:buChar char="•"/>
            </a:pPr>
            <a:r>
              <a:rPr lang="en-US" dirty="0"/>
              <a:t>Population decreases gradually but Electricity consumption still increases </a:t>
            </a:r>
          </a:p>
          <a:p>
            <a:pPr marL="285750" indent="-285750">
              <a:buFont typeface="Arial" panose="020B0604020202020204" pitchFamily="34" charset="0"/>
              <a:buChar char="•"/>
            </a:pPr>
            <a:r>
              <a:rPr lang="en-US" dirty="0"/>
              <a:t>No matter population, electricity consumption will continue to increase nonetheless</a:t>
            </a:r>
          </a:p>
        </p:txBody>
      </p:sp>
      <p:cxnSp>
        <p:nvCxnSpPr>
          <p:cNvPr id="13" name="Straight Connector 12">
            <a:extLst>
              <a:ext uri="{FF2B5EF4-FFF2-40B4-BE49-F238E27FC236}">
                <a16:creationId xmlns:a16="http://schemas.microsoft.com/office/drawing/2014/main" id="{92AE1D3B-57E4-7BDB-6271-5D8BEC4522AB}"/>
              </a:ext>
            </a:extLst>
          </p:cNvPr>
          <p:cNvCxnSpPr>
            <a:cxnSpLocks/>
          </p:cNvCxnSpPr>
          <p:nvPr/>
        </p:nvCxnSpPr>
        <p:spPr>
          <a:xfrm>
            <a:off x="4532360" y="2024404"/>
            <a:ext cx="0" cy="2711667"/>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Picture 18" descr="A screen shot of a computer&#10;&#10;Description automatically generated">
            <a:extLst>
              <a:ext uri="{FF2B5EF4-FFF2-40B4-BE49-F238E27FC236}">
                <a16:creationId xmlns:a16="http://schemas.microsoft.com/office/drawing/2014/main" id="{CCA4DB68-327B-1CE6-5F29-BFA1151E0E13}"/>
              </a:ext>
            </a:extLst>
          </p:cNvPr>
          <p:cNvPicPr>
            <a:picLocks noChangeAspect="1"/>
          </p:cNvPicPr>
          <p:nvPr/>
        </p:nvPicPr>
        <p:blipFill rotWithShape="1">
          <a:blip r:embed="rId2"/>
          <a:srcRect l="25530" t="45505" r="31899" b="7125"/>
          <a:stretch/>
        </p:blipFill>
        <p:spPr>
          <a:xfrm>
            <a:off x="389656" y="2035680"/>
            <a:ext cx="3807086" cy="2754984"/>
          </a:xfrm>
          <a:prstGeom prst="rect">
            <a:avLst/>
          </a:prstGeom>
        </p:spPr>
      </p:pic>
      <p:pic>
        <p:nvPicPr>
          <p:cNvPr id="20" name="Picture 19" descr="A screen shot of a computer&#10;&#10;Description automatically generated">
            <a:extLst>
              <a:ext uri="{FF2B5EF4-FFF2-40B4-BE49-F238E27FC236}">
                <a16:creationId xmlns:a16="http://schemas.microsoft.com/office/drawing/2014/main" id="{C06E9192-4AEA-985B-C7BE-68E2189D9679}"/>
              </a:ext>
            </a:extLst>
          </p:cNvPr>
          <p:cNvPicPr>
            <a:picLocks noChangeAspect="1"/>
          </p:cNvPicPr>
          <p:nvPr/>
        </p:nvPicPr>
        <p:blipFill rotWithShape="1">
          <a:blip r:embed="rId3"/>
          <a:srcRect l="25651" t="39537" r="30323" b="13466"/>
          <a:stretch/>
        </p:blipFill>
        <p:spPr>
          <a:xfrm>
            <a:off x="4867979" y="2035680"/>
            <a:ext cx="3929168" cy="2727688"/>
          </a:xfrm>
          <a:prstGeom prst="rect">
            <a:avLst/>
          </a:prstGeom>
        </p:spPr>
      </p:pic>
    </p:spTree>
    <p:extLst>
      <p:ext uri="{BB962C8B-B14F-4D97-AF65-F5344CB8AC3E}">
        <p14:creationId xmlns:p14="http://schemas.microsoft.com/office/powerpoint/2010/main" val="4204529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0;p40">
            <a:extLst>
              <a:ext uri="{FF2B5EF4-FFF2-40B4-BE49-F238E27FC236}">
                <a16:creationId xmlns:a16="http://schemas.microsoft.com/office/drawing/2014/main" id="{AA64D704-BC28-1776-AC1B-60C3D9935BFD}"/>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&amp; </a:t>
            </a:r>
            <a:br>
              <a:rPr lang="en" sz="2500" dirty="0"/>
            </a:br>
            <a:r>
              <a:rPr lang="en" sz="2500" dirty="0"/>
              <a:t>Renewable Electricity Generated </a:t>
            </a:r>
            <a:endParaRPr sz="2500" dirty="0"/>
          </a:p>
        </p:txBody>
      </p:sp>
      <p:sp>
        <p:nvSpPr>
          <p:cNvPr id="7" name="TextBox 6">
            <a:extLst>
              <a:ext uri="{FF2B5EF4-FFF2-40B4-BE49-F238E27FC236}">
                <a16:creationId xmlns:a16="http://schemas.microsoft.com/office/drawing/2014/main" id="{B83D2E4E-EC88-B8AB-F180-E5DCAA9D6679}"/>
              </a:ext>
            </a:extLst>
          </p:cNvPr>
          <p:cNvSpPr txBox="1"/>
          <p:nvPr/>
        </p:nvSpPr>
        <p:spPr>
          <a:xfrm>
            <a:off x="6002089" y="1468648"/>
            <a:ext cx="3017877" cy="2893100"/>
          </a:xfrm>
          <a:prstGeom prst="rect">
            <a:avLst/>
          </a:prstGeom>
          <a:noFill/>
        </p:spPr>
        <p:txBody>
          <a:bodyPr wrap="square" rtlCol="0">
            <a:spAutoFit/>
          </a:bodyPr>
          <a:lstStyle/>
          <a:p>
            <a:pPr marL="285750" indent="-285750">
              <a:buFont typeface="Arial" panose="020B0604020202020204" pitchFamily="34" charset="0"/>
              <a:buChar char="•"/>
            </a:pPr>
            <a:r>
              <a:rPr lang="en-US" dirty="0"/>
              <a:t>Exponential increase for both electricity consumption and renewable electricity generated.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Renewable electricity generated seems to have a steeper increase from 2040 onwards.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Hence, from current renewable electricity generation rate, Singapore </a:t>
            </a:r>
            <a:r>
              <a:rPr lang="en-US" b="1" dirty="0"/>
              <a:t>will not</a:t>
            </a:r>
            <a:r>
              <a:rPr lang="en-US" dirty="0"/>
              <a:t> be able to depend on renewable electricity generated as of year 2050.</a:t>
            </a:r>
          </a:p>
        </p:txBody>
      </p:sp>
      <p:sp>
        <p:nvSpPr>
          <p:cNvPr id="5" name="TextBox 4">
            <a:extLst>
              <a:ext uri="{FF2B5EF4-FFF2-40B4-BE49-F238E27FC236}">
                <a16:creationId xmlns:a16="http://schemas.microsoft.com/office/drawing/2014/main" id="{F33F1D73-4E3B-CD4C-C8D0-4B42192E3405}"/>
              </a:ext>
            </a:extLst>
          </p:cNvPr>
          <p:cNvSpPr txBox="1"/>
          <p:nvPr/>
        </p:nvSpPr>
        <p:spPr>
          <a:xfrm>
            <a:off x="8197305" y="251901"/>
            <a:ext cx="822661" cy="307777"/>
          </a:xfrm>
          <a:prstGeom prst="rect">
            <a:avLst/>
          </a:prstGeom>
          <a:noFill/>
        </p:spPr>
        <p:txBody>
          <a:bodyPr wrap="none" rtlCol="0">
            <a:spAutoFit/>
          </a:bodyPr>
          <a:lstStyle/>
          <a:p>
            <a:r>
              <a:rPr lang="en-US" dirty="0"/>
              <a:t>AY2050</a:t>
            </a:r>
          </a:p>
        </p:txBody>
      </p:sp>
      <p:pic>
        <p:nvPicPr>
          <p:cNvPr id="3" name="Picture 2" descr="A screenshot of a computer&#10;&#10;Description automatically generated">
            <a:extLst>
              <a:ext uri="{FF2B5EF4-FFF2-40B4-BE49-F238E27FC236}">
                <a16:creationId xmlns:a16="http://schemas.microsoft.com/office/drawing/2014/main" id="{767C7CE4-98F2-3FD2-DCB6-5A1B6DE1B87B}"/>
              </a:ext>
            </a:extLst>
          </p:cNvPr>
          <p:cNvPicPr>
            <a:picLocks noChangeAspect="1"/>
          </p:cNvPicPr>
          <p:nvPr/>
        </p:nvPicPr>
        <p:blipFill rotWithShape="1">
          <a:blip r:embed="rId2"/>
          <a:srcRect l="25825" t="38765" r="26631" b="14425"/>
          <a:stretch/>
        </p:blipFill>
        <p:spPr>
          <a:xfrm>
            <a:off x="535364" y="1357460"/>
            <a:ext cx="5314765" cy="3403076"/>
          </a:xfrm>
          <a:prstGeom prst="rect">
            <a:avLst/>
          </a:prstGeom>
        </p:spPr>
      </p:pic>
    </p:spTree>
    <p:extLst>
      <p:ext uri="{BB962C8B-B14F-4D97-AF65-F5344CB8AC3E}">
        <p14:creationId xmlns:p14="http://schemas.microsoft.com/office/powerpoint/2010/main" val="1650976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31" name="Google Shape;631;p35"/>
          <p:cNvSpPr txBox="1">
            <a:spLocks noGrp="1"/>
          </p:cNvSpPr>
          <p:nvPr>
            <p:ph type="title"/>
          </p:nvPr>
        </p:nvSpPr>
        <p:spPr>
          <a:xfrm>
            <a:off x="720000" y="393355"/>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As at 2050…</a:t>
            </a:r>
            <a:endParaRPr sz="2500" dirty="0"/>
          </a:p>
        </p:txBody>
      </p:sp>
      <p:sp>
        <p:nvSpPr>
          <p:cNvPr id="18" name="TextBox 17">
            <a:extLst>
              <a:ext uri="{FF2B5EF4-FFF2-40B4-BE49-F238E27FC236}">
                <a16:creationId xmlns:a16="http://schemas.microsoft.com/office/drawing/2014/main" id="{7B625901-FB31-FD20-A415-E1AA490A731B}"/>
              </a:ext>
            </a:extLst>
          </p:cNvPr>
          <p:cNvSpPr txBox="1"/>
          <p:nvPr/>
        </p:nvSpPr>
        <p:spPr>
          <a:xfrm>
            <a:off x="764440" y="886669"/>
            <a:ext cx="7704000" cy="307777"/>
          </a:xfrm>
          <a:prstGeom prst="rect">
            <a:avLst/>
          </a:prstGeom>
          <a:noFill/>
        </p:spPr>
        <p:txBody>
          <a:bodyPr wrap="squar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Percentage of forecasted renewables and Non-renewables from electricity consumed.</a:t>
            </a:r>
          </a:p>
        </p:txBody>
      </p:sp>
      <p:sp>
        <p:nvSpPr>
          <p:cNvPr id="19" name="Google Shape;529;p34">
            <a:extLst>
              <a:ext uri="{FF2B5EF4-FFF2-40B4-BE49-F238E27FC236}">
                <a16:creationId xmlns:a16="http://schemas.microsoft.com/office/drawing/2014/main" id="{4B3BBE48-30B1-9986-C49F-35860749E06C}"/>
              </a:ext>
            </a:extLst>
          </p:cNvPr>
          <p:cNvSpPr/>
          <p:nvPr/>
        </p:nvSpPr>
        <p:spPr>
          <a:xfrm>
            <a:off x="0" y="3420350"/>
            <a:ext cx="3510294" cy="1875553"/>
          </a:xfrm>
          <a:custGeom>
            <a:avLst/>
            <a:gdLst/>
            <a:ahLst/>
            <a:cxnLst/>
            <a:rect l="l" t="t" r="r" b="b"/>
            <a:pathLst>
              <a:path w="69590" h="37182" extrusionOk="0">
                <a:moveTo>
                  <a:pt x="5273" y="0"/>
                </a:moveTo>
                <a:cubicBezTo>
                  <a:pt x="3453" y="0"/>
                  <a:pt x="1633" y="440"/>
                  <a:pt x="1" y="1399"/>
                </a:cubicBezTo>
                <a:lnTo>
                  <a:pt x="1" y="37182"/>
                </a:lnTo>
                <a:lnTo>
                  <a:pt x="69560" y="37182"/>
                </a:lnTo>
                <a:cubicBezTo>
                  <a:pt x="69590" y="34431"/>
                  <a:pt x="67140" y="32379"/>
                  <a:pt x="64611" y="32379"/>
                </a:cubicBezTo>
                <a:cubicBezTo>
                  <a:pt x="63841" y="32379"/>
                  <a:pt x="63065" y="32568"/>
                  <a:pt x="62348" y="32986"/>
                </a:cubicBezTo>
                <a:cubicBezTo>
                  <a:pt x="61399" y="29718"/>
                  <a:pt x="58205" y="27928"/>
                  <a:pt x="55047" y="27928"/>
                </a:cubicBezTo>
                <a:cubicBezTo>
                  <a:pt x="52649" y="27928"/>
                  <a:pt x="50272" y="28959"/>
                  <a:pt x="48913" y="31157"/>
                </a:cubicBezTo>
                <a:cubicBezTo>
                  <a:pt x="47477" y="27690"/>
                  <a:pt x="43846" y="25287"/>
                  <a:pt x="40010" y="25287"/>
                </a:cubicBezTo>
                <a:cubicBezTo>
                  <a:pt x="39422" y="25287"/>
                  <a:pt x="38829" y="25343"/>
                  <a:pt x="38239" y="25461"/>
                </a:cubicBezTo>
                <a:cubicBezTo>
                  <a:pt x="38437" y="19795"/>
                  <a:pt x="34097" y="15006"/>
                  <a:pt x="28559" y="14544"/>
                </a:cubicBezTo>
                <a:cubicBezTo>
                  <a:pt x="29407" y="9697"/>
                  <a:pt x="25146" y="5907"/>
                  <a:pt x="20840" y="5907"/>
                </a:cubicBezTo>
                <a:cubicBezTo>
                  <a:pt x="19232" y="5907"/>
                  <a:pt x="17618" y="6435"/>
                  <a:pt x="16261" y="7634"/>
                </a:cubicBezTo>
                <a:cubicBezTo>
                  <a:pt x="14805" y="3010"/>
                  <a:pt x="10035" y="0"/>
                  <a:pt x="52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37;p34">
            <a:extLst>
              <a:ext uri="{FF2B5EF4-FFF2-40B4-BE49-F238E27FC236}">
                <a16:creationId xmlns:a16="http://schemas.microsoft.com/office/drawing/2014/main" id="{CB4984DF-50DE-B295-B491-B95578305E47}"/>
              </a:ext>
            </a:extLst>
          </p:cNvPr>
          <p:cNvGrpSpPr/>
          <p:nvPr/>
        </p:nvGrpSpPr>
        <p:grpSpPr>
          <a:xfrm>
            <a:off x="-285333" y="4082514"/>
            <a:ext cx="4857333" cy="1213389"/>
            <a:chOff x="-685807" y="3880133"/>
            <a:chExt cx="5791435" cy="1446733"/>
          </a:xfrm>
        </p:grpSpPr>
        <p:sp>
          <p:nvSpPr>
            <p:cNvPr id="21" name="Google Shape;538;p34">
              <a:extLst>
                <a:ext uri="{FF2B5EF4-FFF2-40B4-BE49-F238E27FC236}">
                  <a16:creationId xmlns:a16="http://schemas.microsoft.com/office/drawing/2014/main" id="{CC935AFF-2331-5186-4F01-AABBE89EA8F4}"/>
                </a:ext>
              </a:extLst>
            </p:cNvPr>
            <p:cNvSpPr/>
            <p:nvPr/>
          </p:nvSpPr>
          <p:spPr>
            <a:xfrm>
              <a:off x="-685807" y="3880133"/>
              <a:ext cx="3144651" cy="1446733"/>
            </a:xfrm>
            <a:custGeom>
              <a:avLst/>
              <a:gdLst/>
              <a:ahLst/>
              <a:cxnLst/>
              <a:rect l="l" t="t" r="r" b="b"/>
              <a:pathLst>
                <a:path w="84693" h="38964" extrusionOk="0">
                  <a:moveTo>
                    <a:pt x="31640" y="1"/>
                  </a:moveTo>
                  <a:cubicBezTo>
                    <a:pt x="31455" y="1"/>
                    <a:pt x="31267" y="3"/>
                    <a:pt x="31076" y="9"/>
                  </a:cubicBezTo>
                  <a:cubicBezTo>
                    <a:pt x="25140" y="179"/>
                    <a:pt x="19300" y="10625"/>
                    <a:pt x="12713" y="17745"/>
                  </a:cubicBezTo>
                  <a:cubicBezTo>
                    <a:pt x="8313" y="22498"/>
                    <a:pt x="1671" y="22954"/>
                    <a:pt x="1" y="26007"/>
                  </a:cubicBezTo>
                  <a:cubicBezTo>
                    <a:pt x="3568" y="30326"/>
                    <a:pt x="7133" y="34644"/>
                    <a:pt x="10700" y="38964"/>
                  </a:cubicBezTo>
                  <a:lnTo>
                    <a:pt x="84692" y="31002"/>
                  </a:lnTo>
                  <a:cubicBezTo>
                    <a:pt x="72991" y="26606"/>
                    <a:pt x="65230" y="20999"/>
                    <a:pt x="60173" y="16468"/>
                  </a:cubicBezTo>
                  <a:cubicBezTo>
                    <a:pt x="54893" y="11737"/>
                    <a:pt x="48002" y="5184"/>
                    <a:pt x="37145" y="966"/>
                  </a:cubicBezTo>
                  <a:cubicBezTo>
                    <a:pt x="35577" y="358"/>
                    <a:pt x="33780" y="1"/>
                    <a:pt x="31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39;p34">
              <a:extLst>
                <a:ext uri="{FF2B5EF4-FFF2-40B4-BE49-F238E27FC236}">
                  <a16:creationId xmlns:a16="http://schemas.microsoft.com/office/drawing/2014/main" id="{701FD171-10DF-28A3-4351-9B20CB9D5160}"/>
                </a:ext>
              </a:extLst>
            </p:cNvPr>
            <p:cNvSpPr/>
            <p:nvPr/>
          </p:nvSpPr>
          <p:spPr>
            <a:xfrm>
              <a:off x="827250" y="4062664"/>
              <a:ext cx="4278379" cy="1108368"/>
            </a:xfrm>
            <a:custGeom>
              <a:avLst/>
              <a:gdLst/>
              <a:ahLst/>
              <a:cxnLst/>
              <a:rect l="l" t="t" r="r" b="b"/>
              <a:pathLst>
                <a:path w="115227" h="29851" extrusionOk="0">
                  <a:moveTo>
                    <a:pt x="60372" y="1"/>
                  </a:moveTo>
                  <a:cubicBezTo>
                    <a:pt x="52488" y="1"/>
                    <a:pt x="42051" y="5263"/>
                    <a:pt x="35651" y="10907"/>
                  </a:cubicBezTo>
                  <a:cubicBezTo>
                    <a:pt x="29536" y="16300"/>
                    <a:pt x="22148" y="19656"/>
                    <a:pt x="14375" y="20147"/>
                  </a:cubicBezTo>
                  <a:cubicBezTo>
                    <a:pt x="1" y="21053"/>
                    <a:pt x="217" y="28765"/>
                    <a:pt x="217" y="28765"/>
                  </a:cubicBezTo>
                  <a:lnTo>
                    <a:pt x="85778" y="29573"/>
                  </a:lnTo>
                  <a:lnTo>
                    <a:pt x="86606" y="29581"/>
                  </a:lnTo>
                  <a:lnTo>
                    <a:pt x="94993" y="29660"/>
                  </a:lnTo>
                  <a:lnTo>
                    <a:pt x="95013" y="29659"/>
                  </a:lnTo>
                  <a:lnTo>
                    <a:pt x="115226" y="29851"/>
                  </a:lnTo>
                  <a:cubicBezTo>
                    <a:pt x="115226" y="29851"/>
                    <a:pt x="112378" y="20355"/>
                    <a:pt x="94987" y="17776"/>
                  </a:cubicBezTo>
                  <a:cubicBezTo>
                    <a:pt x="78068" y="15265"/>
                    <a:pt x="78810" y="6250"/>
                    <a:pt x="65144" y="821"/>
                  </a:cubicBezTo>
                  <a:cubicBezTo>
                    <a:pt x="63725" y="256"/>
                    <a:pt x="62110" y="1"/>
                    <a:pt x="603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0;p34">
              <a:extLst>
                <a:ext uri="{FF2B5EF4-FFF2-40B4-BE49-F238E27FC236}">
                  <a16:creationId xmlns:a16="http://schemas.microsoft.com/office/drawing/2014/main" id="{0616C7F8-2DA6-5B81-3291-E898CCE781E2}"/>
                </a:ext>
              </a:extLst>
            </p:cNvPr>
            <p:cNvSpPr/>
            <p:nvPr/>
          </p:nvSpPr>
          <p:spPr>
            <a:xfrm>
              <a:off x="3114940" y="4511343"/>
              <a:ext cx="41029" cy="502555"/>
            </a:xfrm>
            <a:custGeom>
              <a:avLst/>
              <a:gdLst/>
              <a:ahLst/>
              <a:cxnLst/>
              <a:rect l="l" t="t" r="r" b="b"/>
              <a:pathLst>
                <a:path w="1105" h="13535" extrusionOk="0">
                  <a:moveTo>
                    <a:pt x="115" y="1"/>
                  </a:moveTo>
                  <a:lnTo>
                    <a:pt x="1" y="13526"/>
                  </a:lnTo>
                  <a:lnTo>
                    <a:pt x="993" y="13534"/>
                  </a:lnTo>
                  <a:lnTo>
                    <a:pt x="1105" y="200"/>
                  </a:lnTo>
                  <a:cubicBezTo>
                    <a:pt x="754" y="162"/>
                    <a:pt x="429" y="90"/>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1;p34">
              <a:extLst>
                <a:ext uri="{FF2B5EF4-FFF2-40B4-BE49-F238E27FC236}">
                  <a16:creationId xmlns:a16="http://schemas.microsoft.com/office/drawing/2014/main" id="{BADC4A9A-6428-786C-8B2E-9275C315E5BB}"/>
                </a:ext>
              </a:extLst>
            </p:cNvPr>
            <p:cNvSpPr/>
            <p:nvPr/>
          </p:nvSpPr>
          <p:spPr>
            <a:xfrm>
              <a:off x="3732932" y="4635988"/>
              <a:ext cx="40063" cy="382959"/>
            </a:xfrm>
            <a:custGeom>
              <a:avLst/>
              <a:gdLst/>
              <a:ahLst/>
              <a:cxnLst/>
              <a:rect l="l" t="t" r="r" b="b"/>
              <a:pathLst>
                <a:path w="1079" h="10314" extrusionOk="0">
                  <a:moveTo>
                    <a:pt x="87" y="0"/>
                  </a:moveTo>
                  <a:lnTo>
                    <a:pt x="0" y="10305"/>
                  </a:lnTo>
                  <a:lnTo>
                    <a:pt x="991" y="10313"/>
                  </a:lnTo>
                  <a:lnTo>
                    <a:pt x="1079" y="9"/>
                  </a:lnTo>
                  <a:lnTo>
                    <a:pt x="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2;p34">
              <a:extLst>
                <a:ext uri="{FF2B5EF4-FFF2-40B4-BE49-F238E27FC236}">
                  <a16:creationId xmlns:a16="http://schemas.microsoft.com/office/drawing/2014/main" id="{A658AE86-EBB3-6836-95ED-8DA90A084F94}"/>
                </a:ext>
              </a:extLst>
            </p:cNvPr>
            <p:cNvSpPr/>
            <p:nvPr/>
          </p:nvSpPr>
          <p:spPr>
            <a:xfrm>
              <a:off x="4044341" y="4870019"/>
              <a:ext cx="38764" cy="226307"/>
            </a:xfrm>
            <a:custGeom>
              <a:avLst/>
              <a:gdLst/>
              <a:ahLst/>
              <a:cxnLst/>
              <a:rect l="l" t="t" r="r" b="b"/>
              <a:pathLst>
                <a:path w="1044" h="6095" extrusionOk="0">
                  <a:moveTo>
                    <a:pt x="52" y="1"/>
                  </a:moveTo>
                  <a:lnTo>
                    <a:pt x="1" y="6086"/>
                  </a:lnTo>
                  <a:lnTo>
                    <a:pt x="993" y="6095"/>
                  </a:lnTo>
                  <a:lnTo>
                    <a:pt x="1044" y="9"/>
                  </a:lnTo>
                  <a:lnTo>
                    <a:pt x="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43;p34">
              <a:extLst>
                <a:ext uri="{FF2B5EF4-FFF2-40B4-BE49-F238E27FC236}">
                  <a16:creationId xmlns:a16="http://schemas.microsoft.com/office/drawing/2014/main" id="{6CCA5DC0-21F8-45BA-513B-E25EC18EC1FB}"/>
                </a:ext>
              </a:extLst>
            </p:cNvPr>
            <p:cNvSpPr/>
            <p:nvPr/>
          </p:nvSpPr>
          <p:spPr>
            <a:xfrm>
              <a:off x="3519695" y="4865600"/>
              <a:ext cx="38764" cy="226307"/>
            </a:xfrm>
            <a:custGeom>
              <a:avLst/>
              <a:gdLst/>
              <a:ahLst/>
              <a:cxnLst/>
              <a:rect l="l" t="t" r="r" b="b"/>
              <a:pathLst>
                <a:path w="1044" h="6095" extrusionOk="0">
                  <a:moveTo>
                    <a:pt x="53" y="0"/>
                  </a:moveTo>
                  <a:lnTo>
                    <a:pt x="1" y="6086"/>
                  </a:lnTo>
                  <a:lnTo>
                    <a:pt x="993" y="6094"/>
                  </a:lnTo>
                  <a:lnTo>
                    <a:pt x="1044" y="9"/>
                  </a:lnTo>
                  <a:lnTo>
                    <a:pt x="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44;p34">
              <a:extLst>
                <a:ext uri="{FF2B5EF4-FFF2-40B4-BE49-F238E27FC236}">
                  <a16:creationId xmlns:a16="http://schemas.microsoft.com/office/drawing/2014/main" id="{AB9431C3-0FD6-7139-82F1-71704E77B63C}"/>
                </a:ext>
              </a:extLst>
            </p:cNvPr>
            <p:cNvSpPr/>
            <p:nvPr/>
          </p:nvSpPr>
          <p:spPr>
            <a:xfrm>
              <a:off x="3013650" y="4451304"/>
              <a:ext cx="1182405" cy="488668"/>
            </a:xfrm>
            <a:custGeom>
              <a:avLst/>
              <a:gdLst/>
              <a:ahLst/>
              <a:cxnLst/>
              <a:rect l="l" t="t" r="r" b="b"/>
              <a:pathLst>
                <a:path w="31845" h="13161" extrusionOk="0">
                  <a:moveTo>
                    <a:pt x="585" y="1"/>
                  </a:moveTo>
                  <a:cubicBezTo>
                    <a:pt x="202" y="1"/>
                    <a:pt x="1" y="458"/>
                    <a:pt x="262" y="741"/>
                  </a:cubicBezTo>
                  <a:lnTo>
                    <a:pt x="10998" y="12333"/>
                  </a:lnTo>
                  <a:cubicBezTo>
                    <a:pt x="11387" y="12755"/>
                    <a:pt x="11936" y="12997"/>
                    <a:pt x="12510" y="13002"/>
                  </a:cubicBezTo>
                  <a:lnTo>
                    <a:pt x="31256" y="13160"/>
                  </a:lnTo>
                  <a:cubicBezTo>
                    <a:pt x="31257" y="13160"/>
                    <a:pt x="31258" y="13160"/>
                    <a:pt x="31260" y="13160"/>
                  </a:cubicBezTo>
                  <a:cubicBezTo>
                    <a:pt x="31643" y="13160"/>
                    <a:pt x="31845" y="12703"/>
                    <a:pt x="31582" y="12420"/>
                  </a:cubicBezTo>
                  <a:lnTo>
                    <a:pt x="20846" y="828"/>
                  </a:lnTo>
                  <a:cubicBezTo>
                    <a:pt x="20457" y="405"/>
                    <a:pt x="19909" y="163"/>
                    <a:pt x="19334" y="159"/>
                  </a:cubicBezTo>
                  <a:lnTo>
                    <a:pt x="589" y="1"/>
                  </a:lnTo>
                  <a:cubicBezTo>
                    <a:pt x="588" y="1"/>
                    <a:pt x="586"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5;p34">
              <a:extLst>
                <a:ext uri="{FF2B5EF4-FFF2-40B4-BE49-F238E27FC236}">
                  <a16:creationId xmlns:a16="http://schemas.microsoft.com/office/drawing/2014/main" id="{4096579B-FDB0-009A-7651-276703540CAA}"/>
                </a:ext>
              </a:extLst>
            </p:cNvPr>
            <p:cNvSpPr/>
            <p:nvPr/>
          </p:nvSpPr>
          <p:spPr>
            <a:xfrm>
              <a:off x="3136420" y="4473545"/>
              <a:ext cx="192705" cy="207779"/>
            </a:xfrm>
            <a:custGeom>
              <a:avLst/>
              <a:gdLst/>
              <a:ahLst/>
              <a:cxnLst/>
              <a:rect l="l" t="t" r="r" b="b"/>
              <a:pathLst>
                <a:path w="5190" h="5596" extrusionOk="0">
                  <a:moveTo>
                    <a:pt x="0" y="1"/>
                  </a:moveTo>
                  <a:lnTo>
                    <a:pt x="5178" y="5595"/>
                  </a:lnTo>
                  <a:lnTo>
                    <a:pt x="5189" y="5595"/>
                  </a:lnTo>
                  <a:cubicBezTo>
                    <a:pt x="4962" y="5350"/>
                    <a:pt x="4738" y="5093"/>
                    <a:pt x="4525" y="4821"/>
                  </a:cubicBezTo>
                  <a:cubicBezTo>
                    <a:pt x="3786" y="3877"/>
                    <a:pt x="2946" y="3009"/>
                    <a:pt x="2226" y="2039"/>
                  </a:cubicBezTo>
                  <a:cubicBezTo>
                    <a:pt x="2114" y="2001"/>
                    <a:pt x="1997" y="1936"/>
                    <a:pt x="1875" y="1834"/>
                  </a:cubicBezTo>
                  <a:cubicBezTo>
                    <a:pt x="1478" y="1495"/>
                    <a:pt x="1062" y="1139"/>
                    <a:pt x="690" y="691"/>
                  </a:cubicBezTo>
                  <a:cubicBezTo>
                    <a:pt x="653" y="646"/>
                    <a:pt x="620" y="601"/>
                    <a:pt x="584" y="555"/>
                  </a:cubicBezTo>
                  <a:cubicBezTo>
                    <a:pt x="387" y="424"/>
                    <a:pt x="207" y="233"/>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6;p34">
              <a:extLst>
                <a:ext uri="{FF2B5EF4-FFF2-40B4-BE49-F238E27FC236}">
                  <a16:creationId xmlns:a16="http://schemas.microsoft.com/office/drawing/2014/main" id="{23542DA8-BBDF-AD7D-E91E-9390D19E14B8}"/>
                </a:ext>
              </a:extLst>
            </p:cNvPr>
            <p:cNvSpPr/>
            <p:nvPr/>
          </p:nvSpPr>
          <p:spPr>
            <a:xfrm>
              <a:off x="3347096" y="4703676"/>
              <a:ext cx="200873" cy="208522"/>
            </a:xfrm>
            <a:custGeom>
              <a:avLst/>
              <a:gdLst/>
              <a:ahLst/>
              <a:cxnLst/>
              <a:rect l="l" t="t" r="r" b="b"/>
              <a:pathLst>
                <a:path w="5410" h="5616" extrusionOk="0">
                  <a:moveTo>
                    <a:pt x="4831" y="5101"/>
                  </a:moveTo>
                  <a:cubicBezTo>
                    <a:pt x="4831" y="5101"/>
                    <a:pt x="4832" y="5102"/>
                    <a:pt x="4835" y="5104"/>
                  </a:cubicBezTo>
                  <a:lnTo>
                    <a:pt x="4835" y="5104"/>
                  </a:lnTo>
                  <a:cubicBezTo>
                    <a:pt x="4833" y="5102"/>
                    <a:pt x="4831" y="5101"/>
                    <a:pt x="4831" y="5101"/>
                  </a:cubicBezTo>
                  <a:close/>
                  <a:moveTo>
                    <a:pt x="1" y="0"/>
                  </a:moveTo>
                  <a:lnTo>
                    <a:pt x="5197" y="5615"/>
                  </a:lnTo>
                  <a:lnTo>
                    <a:pt x="5409" y="5616"/>
                  </a:lnTo>
                  <a:cubicBezTo>
                    <a:pt x="5385" y="5579"/>
                    <a:pt x="5361" y="5544"/>
                    <a:pt x="5339" y="5506"/>
                  </a:cubicBezTo>
                  <a:lnTo>
                    <a:pt x="5339" y="5506"/>
                  </a:lnTo>
                  <a:cubicBezTo>
                    <a:pt x="5351" y="5527"/>
                    <a:pt x="5352" y="5536"/>
                    <a:pt x="5344" y="5536"/>
                  </a:cubicBezTo>
                  <a:cubicBezTo>
                    <a:pt x="5296" y="5536"/>
                    <a:pt x="4896" y="5162"/>
                    <a:pt x="4838" y="5107"/>
                  </a:cubicBezTo>
                  <a:lnTo>
                    <a:pt x="4838" y="5107"/>
                  </a:lnTo>
                  <a:lnTo>
                    <a:pt x="4841" y="5110"/>
                  </a:lnTo>
                  <a:cubicBezTo>
                    <a:pt x="4838" y="5107"/>
                    <a:pt x="4837" y="5106"/>
                    <a:pt x="4835" y="5104"/>
                  </a:cubicBezTo>
                  <a:lnTo>
                    <a:pt x="4835" y="5104"/>
                  </a:lnTo>
                  <a:cubicBezTo>
                    <a:pt x="4836" y="5105"/>
                    <a:pt x="4837" y="5106"/>
                    <a:pt x="4838" y="5107"/>
                  </a:cubicBezTo>
                  <a:cubicBezTo>
                    <a:pt x="4592" y="4873"/>
                    <a:pt x="4366" y="4632"/>
                    <a:pt x="4132" y="4361"/>
                  </a:cubicBezTo>
                  <a:cubicBezTo>
                    <a:pt x="3925" y="4124"/>
                    <a:pt x="3728" y="3849"/>
                    <a:pt x="3538" y="3581"/>
                  </a:cubicBezTo>
                  <a:cubicBezTo>
                    <a:pt x="3527" y="3565"/>
                    <a:pt x="3512" y="3548"/>
                    <a:pt x="3500" y="3533"/>
                  </a:cubicBezTo>
                  <a:cubicBezTo>
                    <a:pt x="3425" y="3457"/>
                    <a:pt x="3353" y="3383"/>
                    <a:pt x="3280" y="3305"/>
                  </a:cubicBezTo>
                  <a:cubicBezTo>
                    <a:pt x="3120" y="3158"/>
                    <a:pt x="2940" y="3012"/>
                    <a:pt x="2823" y="2883"/>
                  </a:cubicBezTo>
                  <a:cubicBezTo>
                    <a:pt x="2439" y="2457"/>
                    <a:pt x="2173" y="2058"/>
                    <a:pt x="1770" y="1692"/>
                  </a:cubicBezTo>
                  <a:cubicBezTo>
                    <a:pt x="1538" y="1482"/>
                    <a:pt x="1340" y="1269"/>
                    <a:pt x="1163" y="1042"/>
                  </a:cubicBezTo>
                  <a:cubicBezTo>
                    <a:pt x="811" y="693"/>
                    <a:pt x="455" y="35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47;p34">
              <a:extLst>
                <a:ext uri="{FF2B5EF4-FFF2-40B4-BE49-F238E27FC236}">
                  <a16:creationId xmlns:a16="http://schemas.microsoft.com/office/drawing/2014/main" id="{B209ED5D-2D06-20C8-7273-454E706156BA}"/>
                </a:ext>
              </a:extLst>
            </p:cNvPr>
            <p:cNvSpPr/>
            <p:nvPr/>
          </p:nvSpPr>
          <p:spPr>
            <a:xfrm>
              <a:off x="3051745" y="4472319"/>
              <a:ext cx="411066" cy="208893"/>
            </a:xfrm>
            <a:custGeom>
              <a:avLst/>
              <a:gdLst/>
              <a:ahLst/>
              <a:cxnLst/>
              <a:rect l="l" t="t" r="r" b="b"/>
              <a:pathLst>
                <a:path w="11071" h="5626" extrusionOk="0">
                  <a:moveTo>
                    <a:pt x="0" y="0"/>
                  </a:moveTo>
                  <a:lnTo>
                    <a:pt x="4826" y="5582"/>
                  </a:lnTo>
                  <a:lnTo>
                    <a:pt x="11071" y="5625"/>
                  </a:lnTo>
                  <a:lnTo>
                    <a:pt x="11071" y="5625"/>
                  </a:lnTo>
                  <a:lnTo>
                    <a:pt x="5895" y="3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48;p34">
              <a:extLst>
                <a:ext uri="{FF2B5EF4-FFF2-40B4-BE49-F238E27FC236}">
                  <a16:creationId xmlns:a16="http://schemas.microsoft.com/office/drawing/2014/main" id="{2604BFA1-C639-8D57-FFE8-3F6761C08237}"/>
                </a:ext>
              </a:extLst>
            </p:cNvPr>
            <p:cNvSpPr/>
            <p:nvPr/>
          </p:nvSpPr>
          <p:spPr>
            <a:xfrm>
              <a:off x="3069382" y="4481268"/>
              <a:ext cx="375644" cy="190922"/>
            </a:xfrm>
            <a:custGeom>
              <a:avLst/>
              <a:gdLst/>
              <a:ahLst/>
              <a:cxnLst/>
              <a:rect l="l" t="t" r="r" b="b"/>
              <a:pathLst>
                <a:path w="10117" h="5142" extrusionOk="0">
                  <a:moveTo>
                    <a:pt x="0" y="1"/>
                  </a:moveTo>
                  <a:lnTo>
                    <a:pt x="4715" y="5106"/>
                  </a:lnTo>
                  <a:lnTo>
                    <a:pt x="10117" y="5142"/>
                  </a:lnTo>
                  <a:lnTo>
                    <a:pt x="5389" y="30"/>
                  </a:lnTo>
                  <a:lnTo>
                    <a:pt x="0"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49;p34">
              <a:extLst>
                <a:ext uri="{FF2B5EF4-FFF2-40B4-BE49-F238E27FC236}">
                  <a16:creationId xmlns:a16="http://schemas.microsoft.com/office/drawing/2014/main" id="{8E0B2F92-3DDC-660B-D474-D252CBF8E6E1}"/>
                </a:ext>
              </a:extLst>
            </p:cNvPr>
            <p:cNvSpPr/>
            <p:nvPr/>
          </p:nvSpPr>
          <p:spPr>
            <a:xfrm>
              <a:off x="3210216" y="4476144"/>
              <a:ext cx="192259" cy="199722"/>
            </a:xfrm>
            <a:custGeom>
              <a:avLst/>
              <a:gdLst/>
              <a:ahLst/>
              <a:cxnLst/>
              <a:rect l="l" t="t" r="r" b="b"/>
              <a:pathLst>
                <a:path w="5178" h="5379" extrusionOk="0">
                  <a:moveTo>
                    <a:pt x="0" y="1"/>
                  </a:moveTo>
                  <a:lnTo>
                    <a:pt x="4973" y="5377"/>
                  </a:lnTo>
                  <a:lnTo>
                    <a:pt x="5178" y="5379"/>
                  </a:lnTo>
                  <a:lnTo>
                    <a:pt x="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0;p34">
              <a:extLst>
                <a:ext uri="{FF2B5EF4-FFF2-40B4-BE49-F238E27FC236}">
                  <a16:creationId xmlns:a16="http://schemas.microsoft.com/office/drawing/2014/main" id="{7B4C10C2-D81B-3C83-F88E-5999F808C9A8}"/>
                </a:ext>
              </a:extLst>
            </p:cNvPr>
            <p:cNvSpPr/>
            <p:nvPr/>
          </p:nvSpPr>
          <p:spPr>
            <a:xfrm>
              <a:off x="3161130" y="4475847"/>
              <a:ext cx="192185" cy="199685"/>
            </a:xfrm>
            <a:custGeom>
              <a:avLst/>
              <a:gdLst/>
              <a:ahLst/>
              <a:cxnLst/>
              <a:rect l="l" t="t" r="r" b="b"/>
              <a:pathLst>
                <a:path w="5176" h="5378" extrusionOk="0">
                  <a:moveTo>
                    <a:pt x="1" y="0"/>
                  </a:moveTo>
                  <a:lnTo>
                    <a:pt x="4970" y="5376"/>
                  </a:lnTo>
                  <a:lnTo>
                    <a:pt x="5175" y="5378"/>
                  </a:lnTo>
                  <a:lnTo>
                    <a:pt x="205" y="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51;p34">
              <a:extLst>
                <a:ext uri="{FF2B5EF4-FFF2-40B4-BE49-F238E27FC236}">
                  <a16:creationId xmlns:a16="http://schemas.microsoft.com/office/drawing/2014/main" id="{0588183F-E569-161F-EDF3-248F22F3208E}"/>
                </a:ext>
              </a:extLst>
            </p:cNvPr>
            <p:cNvSpPr/>
            <p:nvPr/>
          </p:nvSpPr>
          <p:spPr>
            <a:xfrm>
              <a:off x="3098418" y="4520700"/>
              <a:ext cx="219884" cy="11028"/>
            </a:xfrm>
            <a:custGeom>
              <a:avLst/>
              <a:gdLst/>
              <a:ahLst/>
              <a:cxnLst/>
              <a:rect l="l" t="t" r="r" b="b"/>
              <a:pathLst>
                <a:path w="5922" h="297" extrusionOk="0">
                  <a:moveTo>
                    <a:pt x="1" y="1"/>
                  </a:moveTo>
                  <a:lnTo>
                    <a:pt x="245" y="263"/>
                  </a:lnTo>
                  <a:lnTo>
                    <a:pt x="5921" y="297"/>
                  </a:lnTo>
                  <a:cubicBezTo>
                    <a:pt x="5832" y="219"/>
                    <a:pt x="5745" y="133"/>
                    <a:pt x="5666" y="3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2;p34">
              <a:extLst>
                <a:ext uri="{FF2B5EF4-FFF2-40B4-BE49-F238E27FC236}">
                  <a16:creationId xmlns:a16="http://schemas.microsoft.com/office/drawing/2014/main" id="{C0D881F8-3A4D-C0D2-68D4-25EF19ECDA92}"/>
                </a:ext>
              </a:extLst>
            </p:cNvPr>
            <p:cNvSpPr/>
            <p:nvPr/>
          </p:nvSpPr>
          <p:spPr>
            <a:xfrm>
              <a:off x="3146984" y="4571048"/>
              <a:ext cx="220070" cy="11139"/>
            </a:xfrm>
            <a:custGeom>
              <a:avLst/>
              <a:gdLst/>
              <a:ahLst/>
              <a:cxnLst/>
              <a:rect l="l" t="t" r="r" b="b"/>
              <a:pathLst>
                <a:path w="5927" h="300" extrusionOk="0">
                  <a:moveTo>
                    <a:pt x="1" y="1"/>
                  </a:moveTo>
                  <a:lnTo>
                    <a:pt x="245" y="265"/>
                  </a:lnTo>
                  <a:lnTo>
                    <a:pt x="5926" y="299"/>
                  </a:lnTo>
                  <a:cubicBezTo>
                    <a:pt x="5835" y="223"/>
                    <a:pt x="5750" y="136"/>
                    <a:pt x="5670" y="35"/>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3;p34">
              <a:extLst>
                <a:ext uri="{FF2B5EF4-FFF2-40B4-BE49-F238E27FC236}">
                  <a16:creationId xmlns:a16="http://schemas.microsoft.com/office/drawing/2014/main" id="{85DA30B5-DCD5-57D0-9621-F77FA614D150}"/>
                </a:ext>
              </a:extLst>
            </p:cNvPr>
            <p:cNvSpPr/>
            <p:nvPr/>
          </p:nvSpPr>
          <p:spPr>
            <a:xfrm>
              <a:off x="3195624" y="4621508"/>
              <a:ext cx="220218" cy="11139"/>
            </a:xfrm>
            <a:custGeom>
              <a:avLst/>
              <a:gdLst/>
              <a:ahLst/>
              <a:cxnLst/>
              <a:rect l="l" t="t" r="r" b="b"/>
              <a:pathLst>
                <a:path w="5931" h="300" extrusionOk="0">
                  <a:moveTo>
                    <a:pt x="1" y="0"/>
                  </a:moveTo>
                  <a:lnTo>
                    <a:pt x="244" y="263"/>
                  </a:lnTo>
                  <a:lnTo>
                    <a:pt x="5931" y="299"/>
                  </a:lnTo>
                  <a:cubicBezTo>
                    <a:pt x="5841" y="222"/>
                    <a:pt x="5754" y="136"/>
                    <a:pt x="5674" y="3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54;p34">
              <a:extLst>
                <a:ext uri="{FF2B5EF4-FFF2-40B4-BE49-F238E27FC236}">
                  <a16:creationId xmlns:a16="http://schemas.microsoft.com/office/drawing/2014/main" id="{3BB3337A-7033-130F-EB28-77D04A74E851}"/>
                </a:ext>
              </a:extLst>
            </p:cNvPr>
            <p:cNvSpPr/>
            <p:nvPr/>
          </p:nvSpPr>
          <p:spPr>
            <a:xfrm>
              <a:off x="3112119" y="4475587"/>
              <a:ext cx="191999" cy="199611"/>
            </a:xfrm>
            <a:custGeom>
              <a:avLst/>
              <a:gdLst/>
              <a:ahLst/>
              <a:cxnLst/>
              <a:rect l="l" t="t" r="r" b="b"/>
              <a:pathLst>
                <a:path w="5171" h="5376" extrusionOk="0">
                  <a:moveTo>
                    <a:pt x="0" y="1"/>
                  </a:moveTo>
                  <a:lnTo>
                    <a:pt x="4965" y="5374"/>
                  </a:lnTo>
                  <a:lnTo>
                    <a:pt x="5170" y="5375"/>
                  </a:lnTo>
                  <a:lnTo>
                    <a:pt x="5170" y="5375"/>
                  </a:lnTo>
                  <a:lnTo>
                    <a:pt x="204" y="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55;p34">
              <a:extLst>
                <a:ext uri="{FF2B5EF4-FFF2-40B4-BE49-F238E27FC236}">
                  <a16:creationId xmlns:a16="http://schemas.microsoft.com/office/drawing/2014/main" id="{59ACB761-C5B7-0722-5B3C-0E8A092626FF}"/>
                </a:ext>
              </a:extLst>
            </p:cNvPr>
            <p:cNvSpPr/>
            <p:nvPr/>
          </p:nvSpPr>
          <p:spPr>
            <a:xfrm>
              <a:off x="3261493" y="4702006"/>
              <a:ext cx="412514" cy="210007"/>
            </a:xfrm>
            <a:custGeom>
              <a:avLst/>
              <a:gdLst/>
              <a:ahLst/>
              <a:cxnLst/>
              <a:rect l="l" t="t" r="r" b="b"/>
              <a:pathLst>
                <a:path w="11110" h="5656" extrusionOk="0">
                  <a:moveTo>
                    <a:pt x="1" y="0"/>
                  </a:moveTo>
                  <a:lnTo>
                    <a:pt x="5178" y="5607"/>
                  </a:lnTo>
                  <a:lnTo>
                    <a:pt x="11110" y="5656"/>
                  </a:lnTo>
                  <a:lnTo>
                    <a:pt x="5915" y="4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56;p34">
              <a:extLst>
                <a:ext uri="{FF2B5EF4-FFF2-40B4-BE49-F238E27FC236}">
                  <a16:creationId xmlns:a16="http://schemas.microsoft.com/office/drawing/2014/main" id="{E0EE8096-6614-85D8-C966-DDBA598866AF}"/>
                </a:ext>
              </a:extLst>
            </p:cNvPr>
            <p:cNvSpPr/>
            <p:nvPr/>
          </p:nvSpPr>
          <p:spPr>
            <a:xfrm>
              <a:off x="3279204" y="4711028"/>
              <a:ext cx="376981" cy="191925"/>
            </a:xfrm>
            <a:custGeom>
              <a:avLst/>
              <a:gdLst/>
              <a:ahLst/>
              <a:cxnLst/>
              <a:rect l="l" t="t" r="r" b="b"/>
              <a:pathLst>
                <a:path w="10153" h="5169" extrusionOk="0">
                  <a:moveTo>
                    <a:pt x="1" y="1"/>
                  </a:moveTo>
                  <a:lnTo>
                    <a:pt x="4732" y="5124"/>
                  </a:lnTo>
                  <a:lnTo>
                    <a:pt x="10153" y="5169"/>
                  </a:lnTo>
                  <a:lnTo>
                    <a:pt x="5406" y="38"/>
                  </a:lnTo>
                  <a:lnTo>
                    <a:pt x="1"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57;p34">
              <a:extLst>
                <a:ext uri="{FF2B5EF4-FFF2-40B4-BE49-F238E27FC236}">
                  <a16:creationId xmlns:a16="http://schemas.microsoft.com/office/drawing/2014/main" id="{A8CC836A-68E3-F4B4-477E-88FCF3704FFD}"/>
                </a:ext>
              </a:extLst>
            </p:cNvPr>
            <p:cNvSpPr/>
            <p:nvPr/>
          </p:nvSpPr>
          <p:spPr>
            <a:xfrm>
              <a:off x="3420520" y="4706016"/>
              <a:ext cx="193002" cy="200539"/>
            </a:xfrm>
            <a:custGeom>
              <a:avLst/>
              <a:gdLst/>
              <a:ahLst/>
              <a:cxnLst/>
              <a:rect l="l" t="t" r="r" b="b"/>
              <a:pathLst>
                <a:path w="5198" h="5401" extrusionOk="0">
                  <a:moveTo>
                    <a:pt x="0" y="1"/>
                  </a:moveTo>
                  <a:lnTo>
                    <a:pt x="4990" y="5399"/>
                  </a:lnTo>
                  <a:lnTo>
                    <a:pt x="5198" y="5400"/>
                  </a:lnTo>
                  <a:lnTo>
                    <a:pt x="206" y="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58;p34">
              <a:extLst>
                <a:ext uri="{FF2B5EF4-FFF2-40B4-BE49-F238E27FC236}">
                  <a16:creationId xmlns:a16="http://schemas.microsoft.com/office/drawing/2014/main" id="{7CCDBEC7-A5B8-A82A-7E55-5D59758D9DDD}"/>
                </a:ext>
              </a:extLst>
            </p:cNvPr>
            <p:cNvSpPr/>
            <p:nvPr/>
          </p:nvSpPr>
          <p:spPr>
            <a:xfrm>
              <a:off x="3371286" y="4705681"/>
              <a:ext cx="192816" cy="200465"/>
            </a:xfrm>
            <a:custGeom>
              <a:avLst/>
              <a:gdLst/>
              <a:ahLst/>
              <a:cxnLst/>
              <a:rect l="l" t="t" r="r" b="b"/>
              <a:pathLst>
                <a:path w="5193" h="5399" extrusionOk="0">
                  <a:moveTo>
                    <a:pt x="1" y="1"/>
                  </a:moveTo>
                  <a:lnTo>
                    <a:pt x="4988" y="5397"/>
                  </a:lnTo>
                  <a:lnTo>
                    <a:pt x="5193" y="5399"/>
                  </a:lnTo>
                  <a:lnTo>
                    <a:pt x="206" y="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9;p34">
              <a:extLst>
                <a:ext uri="{FF2B5EF4-FFF2-40B4-BE49-F238E27FC236}">
                  <a16:creationId xmlns:a16="http://schemas.microsoft.com/office/drawing/2014/main" id="{309F7DD8-F4EC-054C-03EB-AC3B83206C32}"/>
                </a:ext>
              </a:extLst>
            </p:cNvPr>
            <p:cNvSpPr/>
            <p:nvPr/>
          </p:nvSpPr>
          <p:spPr>
            <a:xfrm>
              <a:off x="3308425" y="4750572"/>
              <a:ext cx="220589" cy="11362"/>
            </a:xfrm>
            <a:custGeom>
              <a:avLst/>
              <a:gdLst/>
              <a:ahLst/>
              <a:cxnLst/>
              <a:rect l="l" t="t" r="r" b="b"/>
              <a:pathLst>
                <a:path w="5941" h="306" extrusionOk="0">
                  <a:moveTo>
                    <a:pt x="1" y="0"/>
                  </a:moveTo>
                  <a:lnTo>
                    <a:pt x="244" y="265"/>
                  </a:lnTo>
                  <a:lnTo>
                    <a:pt x="5941" y="306"/>
                  </a:lnTo>
                  <a:cubicBezTo>
                    <a:pt x="5852" y="228"/>
                    <a:pt x="5764" y="141"/>
                    <a:pt x="5684" y="4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0;p34">
              <a:extLst>
                <a:ext uri="{FF2B5EF4-FFF2-40B4-BE49-F238E27FC236}">
                  <a16:creationId xmlns:a16="http://schemas.microsoft.com/office/drawing/2014/main" id="{76D41017-6693-0D8D-BE08-869C5B06B978}"/>
                </a:ext>
              </a:extLst>
            </p:cNvPr>
            <p:cNvSpPr/>
            <p:nvPr/>
          </p:nvSpPr>
          <p:spPr>
            <a:xfrm>
              <a:off x="3357102" y="4801143"/>
              <a:ext cx="220775" cy="11436"/>
            </a:xfrm>
            <a:custGeom>
              <a:avLst/>
              <a:gdLst/>
              <a:ahLst/>
              <a:cxnLst/>
              <a:rect l="l" t="t" r="r" b="b"/>
              <a:pathLst>
                <a:path w="5946" h="308" extrusionOk="0">
                  <a:moveTo>
                    <a:pt x="1" y="0"/>
                  </a:moveTo>
                  <a:lnTo>
                    <a:pt x="245" y="264"/>
                  </a:lnTo>
                  <a:lnTo>
                    <a:pt x="5945" y="307"/>
                  </a:lnTo>
                  <a:cubicBezTo>
                    <a:pt x="5856" y="231"/>
                    <a:pt x="5768" y="144"/>
                    <a:pt x="5689" y="4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1;p34">
              <a:extLst>
                <a:ext uri="{FF2B5EF4-FFF2-40B4-BE49-F238E27FC236}">
                  <a16:creationId xmlns:a16="http://schemas.microsoft.com/office/drawing/2014/main" id="{AFCE7528-1B22-DC51-A87A-3CD8773E9377}"/>
                </a:ext>
              </a:extLst>
            </p:cNvPr>
            <p:cNvSpPr/>
            <p:nvPr/>
          </p:nvSpPr>
          <p:spPr>
            <a:xfrm>
              <a:off x="3405891" y="4851714"/>
              <a:ext cx="220924" cy="11547"/>
            </a:xfrm>
            <a:custGeom>
              <a:avLst/>
              <a:gdLst/>
              <a:ahLst/>
              <a:cxnLst/>
              <a:rect l="l" t="t" r="r" b="b"/>
              <a:pathLst>
                <a:path w="5950" h="311" extrusionOk="0">
                  <a:moveTo>
                    <a:pt x="1" y="1"/>
                  </a:moveTo>
                  <a:lnTo>
                    <a:pt x="246" y="266"/>
                  </a:lnTo>
                  <a:lnTo>
                    <a:pt x="5949" y="311"/>
                  </a:lnTo>
                  <a:cubicBezTo>
                    <a:pt x="5861" y="232"/>
                    <a:pt x="5773" y="146"/>
                    <a:pt x="5693" y="46"/>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2;p34">
              <a:extLst>
                <a:ext uri="{FF2B5EF4-FFF2-40B4-BE49-F238E27FC236}">
                  <a16:creationId xmlns:a16="http://schemas.microsoft.com/office/drawing/2014/main" id="{FBB9141F-1A92-3EF1-BEA9-0A02BEB3A3E7}"/>
                </a:ext>
              </a:extLst>
            </p:cNvPr>
            <p:cNvSpPr/>
            <p:nvPr/>
          </p:nvSpPr>
          <p:spPr>
            <a:xfrm>
              <a:off x="3322089" y="4705347"/>
              <a:ext cx="192668" cy="200391"/>
            </a:xfrm>
            <a:custGeom>
              <a:avLst/>
              <a:gdLst/>
              <a:ahLst/>
              <a:cxnLst/>
              <a:rect l="l" t="t" r="r" b="b"/>
              <a:pathLst>
                <a:path w="5189" h="5397" extrusionOk="0">
                  <a:moveTo>
                    <a:pt x="1" y="0"/>
                  </a:moveTo>
                  <a:lnTo>
                    <a:pt x="4984" y="5395"/>
                  </a:lnTo>
                  <a:lnTo>
                    <a:pt x="5189" y="5396"/>
                  </a:lnTo>
                  <a:lnTo>
                    <a:pt x="205" y="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3;p34">
              <a:extLst>
                <a:ext uri="{FF2B5EF4-FFF2-40B4-BE49-F238E27FC236}">
                  <a16:creationId xmlns:a16="http://schemas.microsoft.com/office/drawing/2014/main" id="{4B69E3E4-4808-931E-D76C-67911B894D18}"/>
                </a:ext>
              </a:extLst>
            </p:cNvPr>
            <p:cNvSpPr/>
            <p:nvPr/>
          </p:nvSpPr>
          <p:spPr>
            <a:xfrm>
              <a:off x="3367443" y="4468272"/>
              <a:ext cx="419532" cy="216171"/>
            </a:xfrm>
            <a:custGeom>
              <a:avLst/>
              <a:gdLst/>
              <a:ahLst/>
              <a:cxnLst/>
              <a:rect l="l" t="t" r="r" b="b"/>
              <a:pathLst>
                <a:path w="11299" h="5822" extrusionOk="0">
                  <a:moveTo>
                    <a:pt x="1" y="0"/>
                  </a:moveTo>
                  <a:lnTo>
                    <a:pt x="5348" y="5780"/>
                  </a:lnTo>
                  <a:lnTo>
                    <a:pt x="11298" y="5821"/>
                  </a:lnTo>
                  <a:lnTo>
                    <a:pt x="6083" y="20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64;p34">
              <a:extLst>
                <a:ext uri="{FF2B5EF4-FFF2-40B4-BE49-F238E27FC236}">
                  <a16:creationId xmlns:a16="http://schemas.microsoft.com/office/drawing/2014/main" id="{618A671A-9B73-766D-1F65-8E1386698038}"/>
                </a:ext>
              </a:extLst>
            </p:cNvPr>
            <p:cNvSpPr/>
            <p:nvPr/>
          </p:nvSpPr>
          <p:spPr>
            <a:xfrm>
              <a:off x="3543198" y="4483793"/>
              <a:ext cx="378318" cy="191591"/>
            </a:xfrm>
            <a:custGeom>
              <a:avLst/>
              <a:gdLst/>
              <a:ahLst/>
              <a:cxnLst/>
              <a:rect l="l" t="t" r="r" b="b"/>
              <a:pathLst>
                <a:path w="10189" h="5160" extrusionOk="0">
                  <a:moveTo>
                    <a:pt x="1" y="1"/>
                  </a:moveTo>
                  <a:lnTo>
                    <a:pt x="4750" y="5123"/>
                  </a:lnTo>
                  <a:lnTo>
                    <a:pt x="10188" y="5159"/>
                  </a:lnTo>
                  <a:lnTo>
                    <a:pt x="5423" y="30"/>
                  </a:lnTo>
                  <a:lnTo>
                    <a:pt x="1"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5;p34">
              <a:extLst>
                <a:ext uri="{FF2B5EF4-FFF2-40B4-BE49-F238E27FC236}">
                  <a16:creationId xmlns:a16="http://schemas.microsoft.com/office/drawing/2014/main" id="{6915CD67-83FD-B75D-F0DD-BE3B10E764AB}"/>
                </a:ext>
              </a:extLst>
            </p:cNvPr>
            <p:cNvSpPr/>
            <p:nvPr/>
          </p:nvSpPr>
          <p:spPr>
            <a:xfrm>
              <a:off x="3684886" y="4478594"/>
              <a:ext cx="193819" cy="200428"/>
            </a:xfrm>
            <a:custGeom>
              <a:avLst/>
              <a:gdLst/>
              <a:ahLst/>
              <a:cxnLst/>
              <a:rect l="l" t="t" r="r" b="b"/>
              <a:pathLst>
                <a:path w="5220" h="5398" extrusionOk="0">
                  <a:moveTo>
                    <a:pt x="1" y="1"/>
                  </a:moveTo>
                  <a:lnTo>
                    <a:pt x="5012" y="5397"/>
                  </a:lnTo>
                  <a:lnTo>
                    <a:pt x="5219" y="5398"/>
                  </a:lnTo>
                  <a:lnTo>
                    <a:pt x="5219" y="5398"/>
                  </a:lnTo>
                  <a:lnTo>
                    <a:pt x="208" y="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66;p34">
              <a:extLst>
                <a:ext uri="{FF2B5EF4-FFF2-40B4-BE49-F238E27FC236}">
                  <a16:creationId xmlns:a16="http://schemas.microsoft.com/office/drawing/2014/main" id="{B400083A-0EA2-64F5-0068-B7E4DB29D99E}"/>
                </a:ext>
              </a:extLst>
            </p:cNvPr>
            <p:cNvSpPr/>
            <p:nvPr/>
          </p:nvSpPr>
          <p:spPr>
            <a:xfrm>
              <a:off x="3635503" y="4478372"/>
              <a:ext cx="193559" cy="200316"/>
            </a:xfrm>
            <a:custGeom>
              <a:avLst/>
              <a:gdLst/>
              <a:ahLst/>
              <a:cxnLst/>
              <a:rect l="l" t="t" r="r" b="b"/>
              <a:pathLst>
                <a:path w="5213" h="5395" extrusionOk="0">
                  <a:moveTo>
                    <a:pt x="1" y="0"/>
                  </a:moveTo>
                  <a:lnTo>
                    <a:pt x="5007" y="5393"/>
                  </a:lnTo>
                  <a:lnTo>
                    <a:pt x="5213" y="5394"/>
                  </a:lnTo>
                  <a:lnTo>
                    <a:pt x="208" y="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67;p34">
              <a:extLst>
                <a:ext uri="{FF2B5EF4-FFF2-40B4-BE49-F238E27FC236}">
                  <a16:creationId xmlns:a16="http://schemas.microsoft.com/office/drawing/2014/main" id="{2A4282B1-BE6A-8ECD-3F3A-613453BF27F1}"/>
                </a:ext>
              </a:extLst>
            </p:cNvPr>
            <p:cNvSpPr/>
            <p:nvPr/>
          </p:nvSpPr>
          <p:spPr>
            <a:xfrm>
              <a:off x="3572493" y="4523336"/>
              <a:ext cx="221258" cy="11028"/>
            </a:xfrm>
            <a:custGeom>
              <a:avLst/>
              <a:gdLst/>
              <a:ahLst/>
              <a:cxnLst/>
              <a:rect l="l" t="t" r="r" b="b"/>
              <a:pathLst>
                <a:path w="5959" h="297" extrusionOk="0">
                  <a:moveTo>
                    <a:pt x="1" y="1"/>
                  </a:moveTo>
                  <a:lnTo>
                    <a:pt x="244" y="265"/>
                  </a:lnTo>
                  <a:lnTo>
                    <a:pt x="5959" y="296"/>
                  </a:lnTo>
                  <a:cubicBezTo>
                    <a:pt x="5869" y="219"/>
                    <a:pt x="5783" y="133"/>
                    <a:pt x="5701" y="3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8;p34">
              <a:extLst>
                <a:ext uri="{FF2B5EF4-FFF2-40B4-BE49-F238E27FC236}">
                  <a16:creationId xmlns:a16="http://schemas.microsoft.com/office/drawing/2014/main" id="{AB230A6B-D391-7AAB-C063-58FDBFD8AA3B}"/>
                </a:ext>
              </a:extLst>
            </p:cNvPr>
            <p:cNvSpPr/>
            <p:nvPr/>
          </p:nvSpPr>
          <p:spPr>
            <a:xfrm>
              <a:off x="3621468" y="4573907"/>
              <a:ext cx="221480" cy="11102"/>
            </a:xfrm>
            <a:custGeom>
              <a:avLst/>
              <a:gdLst/>
              <a:ahLst/>
              <a:cxnLst/>
              <a:rect l="l" t="t" r="r" b="b"/>
              <a:pathLst>
                <a:path w="5965" h="299" extrusionOk="0">
                  <a:moveTo>
                    <a:pt x="0" y="0"/>
                  </a:moveTo>
                  <a:lnTo>
                    <a:pt x="244" y="264"/>
                  </a:lnTo>
                  <a:lnTo>
                    <a:pt x="5964" y="298"/>
                  </a:lnTo>
                  <a:cubicBezTo>
                    <a:pt x="5873" y="221"/>
                    <a:pt x="5788" y="134"/>
                    <a:pt x="5706" y="34"/>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9;p34">
              <a:extLst>
                <a:ext uri="{FF2B5EF4-FFF2-40B4-BE49-F238E27FC236}">
                  <a16:creationId xmlns:a16="http://schemas.microsoft.com/office/drawing/2014/main" id="{8F5985B7-2BBD-4369-FFB6-ADB28C09B562}"/>
                </a:ext>
              </a:extLst>
            </p:cNvPr>
            <p:cNvSpPr/>
            <p:nvPr/>
          </p:nvSpPr>
          <p:spPr>
            <a:xfrm>
              <a:off x="3670405" y="4624441"/>
              <a:ext cx="221592" cy="11213"/>
            </a:xfrm>
            <a:custGeom>
              <a:avLst/>
              <a:gdLst/>
              <a:ahLst/>
              <a:cxnLst/>
              <a:rect l="l" t="t" r="r" b="b"/>
              <a:pathLst>
                <a:path w="5968" h="302" extrusionOk="0">
                  <a:moveTo>
                    <a:pt x="1" y="1"/>
                  </a:moveTo>
                  <a:lnTo>
                    <a:pt x="244" y="265"/>
                  </a:lnTo>
                  <a:lnTo>
                    <a:pt x="5968" y="302"/>
                  </a:lnTo>
                  <a:cubicBezTo>
                    <a:pt x="5878" y="225"/>
                    <a:pt x="5792" y="138"/>
                    <a:pt x="5711" y="37"/>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0;p34">
              <a:extLst>
                <a:ext uri="{FF2B5EF4-FFF2-40B4-BE49-F238E27FC236}">
                  <a16:creationId xmlns:a16="http://schemas.microsoft.com/office/drawing/2014/main" id="{D53FB014-91A3-7D6E-63C9-19B34C726B12}"/>
                </a:ext>
              </a:extLst>
            </p:cNvPr>
            <p:cNvSpPr/>
            <p:nvPr/>
          </p:nvSpPr>
          <p:spPr>
            <a:xfrm>
              <a:off x="3586194" y="4478112"/>
              <a:ext cx="193410" cy="200279"/>
            </a:xfrm>
            <a:custGeom>
              <a:avLst/>
              <a:gdLst/>
              <a:ahLst/>
              <a:cxnLst/>
              <a:rect l="l" t="t" r="r" b="b"/>
              <a:pathLst>
                <a:path w="5209" h="5394" extrusionOk="0">
                  <a:moveTo>
                    <a:pt x="0" y="1"/>
                  </a:moveTo>
                  <a:lnTo>
                    <a:pt x="5002" y="5391"/>
                  </a:lnTo>
                  <a:lnTo>
                    <a:pt x="5209" y="5394"/>
                  </a:lnTo>
                  <a:lnTo>
                    <a:pt x="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1;p34">
              <a:extLst>
                <a:ext uri="{FF2B5EF4-FFF2-40B4-BE49-F238E27FC236}">
                  <a16:creationId xmlns:a16="http://schemas.microsoft.com/office/drawing/2014/main" id="{E08FE325-353F-295B-4341-43C7495B35EF}"/>
                </a:ext>
              </a:extLst>
            </p:cNvPr>
            <p:cNvSpPr/>
            <p:nvPr/>
          </p:nvSpPr>
          <p:spPr>
            <a:xfrm>
              <a:off x="3736719" y="4705273"/>
              <a:ext cx="415448" cy="210713"/>
            </a:xfrm>
            <a:custGeom>
              <a:avLst/>
              <a:gdLst/>
              <a:ahLst/>
              <a:cxnLst/>
              <a:rect l="l" t="t" r="r" b="b"/>
              <a:pathLst>
                <a:path w="11189" h="5675" extrusionOk="0">
                  <a:moveTo>
                    <a:pt x="1" y="0"/>
                  </a:moveTo>
                  <a:lnTo>
                    <a:pt x="5217" y="5625"/>
                  </a:lnTo>
                  <a:lnTo>
                    <a:pt x="11188" y="5674"/>
                  </a:lnTo>
                  <a:lnTo>
                    <a:pt x="11188" y="5674"/>
                  </a:lnTo>
                  <a:lnTo>
                    <a:pt x="6313" y="4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2;p34">
              <a:extLst>
                <a:ext uri="{FF2B5EF4-FFF2-40B4-BE49-F238E27FC236}">
                  <a16:creationId xmlns:a16="http://schemas.microsoft.com/office/drawing/2014/main" id="{3B291D97-352E-1341-02BD-D4F37F9D46E1}"/>
                </a:ext>
              </a:extLst>
            </p:cNvPr>
            <p:cNvSpPr/>
            <p:nvPr/>
          </p:nvSpPr>
          <p:spPr>
            <a:xfrm>
              <a:off x="3754579" y="4714296"/>
              <a:ext cx="379617" cy="192593"/>
            </a:xfrm>
            <a:custGeom>
              <a:avLst/>
              <a:gdLst/>
              <a:ahLst/>
              <a:cxnLst/>
              <a:rect l="l" t="t" r="r" b="b"/>
              <a:pathLst>
                <a:path w="10224" h="5187" extrusionOk="0">
                  <a:moveTo>
                    <a:pt x="1" y="1"/>
                  </a:moveTo>
                  <a:lnTo>
                    <a:pt x="4768" y="5142"/>
                  </a:lnTo>
                  <a:lnTo>
                    <a:pt x="10224" y="5187"/>
                  </a:lnTo>
                  <a:lnTo>
                    <a:pt x="5442" y="39"/>
                  </a:lnTo>
                  <a:lnTo>
                    <a:pt x="1"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73;p34">
              <a:extLst>
                <a:ext uri="{FF2B5EF4-FFF2-40B4-BE49-F238E27FC236}">
                  <a16:creationId xmlns:a16="http://schemas.microsoft.com/office/drawing/2014/main" id="{D3B386A4-1391-C334-80E6-FC466383C06A}"/>
                </a:ext>
              </a:extLst>
            </p:cNvPr>
            <p:cNvSpPr/>
            <p:nvPr/>
          </p:nvSpPr>
          <p:spPr>
            <a:xfrm>
              <a:off x="3896787" y="4709320"/>
              <a:ext cx="194450" cy="201133"/>
            </a:xfrm>
            <a:custGeom>
              <a:avLst/>
              <a:gdLst/>
              <a:ahLst/>
              <a:cxnLst/>
              <a:rect l="l" t="t" r="r" b="b"/>
              <a:pathLst>
                <a:path w="5237" h="5417" extrusionOk="0">
                  <a:moveTo>
                    <a:pt x="1" y="1"/>
                  </a:moveTo>
                  <a:lnTo>
                    <a:pt x="5029" y="5416"/>
                  </a:lnTo>
                  <a:lnTo>
                    <a:pt x="5237" y="5417"/>
                  </a:lnTo>
                  <a:lnTo>
                    <a:pt x="208" y="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4;p34">
              <a:extLst>
                <a:ext uri="{FF2B5EF4-FFF2-40B4-BE49-F238E27FC236}">
                  <a16:creationId xmlns:a16="http://schemas.microsoft.com/office/drawing/2014/main" id="{626B0462-36B4-8173-F9A0-37C636FC211D}"/>
                </a:ext>
              </a:extLst>
            </p:cNvPr>
            <p:cNvSpPr/>
            <p:nvPr/>
          </p:nvSpPr>
          <p:spPr>
            <a:xfrm>
              <a:off x="3847255" y="4708986"/>
              <a:ext cx="194301" cy="201096"/>
            </a:xfrm>
            <a:custGeom>
              <a:avLst/>
              <a:gdLst/>
              <a:ahLst/>
              <a:cxnLst/>
              <a:rect l="l" t="t" r="r" b="b"/>
              <a:pathLst>
                <a:path w="5233" h="5416" extrusionOk="0">
                  <a:moveTo>
                    <a:pt x="1" y="0"/>
                  </a:moveTo>
                  <a:lnTo>
                    <a:pt x="5024" y="5414"/>
                  </a:lnTo>
                  <a:lnTo>
                    <a:pt x="5232" y="5415"/>
                  </a:lnTo>
                  <a:lnTo>
                    <a:pt x="208" y="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75;p34">
              <a:extLst>
                <a:ext uri="{FF2B5EF4-FFF2-40B4-BE49-F238E27FC236}">
                  <a16:creationId xmlns:a16="http://schemas.microsoft.com/office/drawing/2014/main" id="{DE1EE8A4-646F-6759-2C3B-8BC67AF533AE}"/>
                </a:ext>
              </a:extLst>
            </p:cNvPr>
            <p:cNvSpPr/>
            <p:nvPr/>
          </p:nvSpPr>
          <p:spPr>
            <a:xfrm>
              <a:off x="3783986" y="4753988"/>
              <a:ext cx="222037" cy="11362"/>
            </a:xfrm>
            <a:custGeom>
              <a:avLst/>
              <a:gdLst/>
              <a:ahLst/>
              <a:cxnLst/>
              <a:rect l="l" t="t" r="r" b="b"/>
              <a:pathLst>
                <a:path w="5980" h="306" extrusionOk="0">
                  <a:moveTo>
                    <a:pt x="0" y="0"/>
                  </a:moveTo>
                  <a:lnTo>
                    <a:pt x="246" y="266"/>
                  </a:lnTo>
                  <a:lnTo>
                    <a:pt x="5980" y="306"/>
                  </a:lnTo>
                  <a:cubicBezTo>
                    <a:pt x="5890" y="227"/>
                    <a:pt x="5802" y="141"/>
                    <a:pt x="5722" y="4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76;p34">
              <a:extLst>
                <a:ext uri="{FF2B5EF4-FFF2-40B4-BE49-F238E27FC236}">
                  <a16:creationId xmlns:a16="http://schemas.microsoft.com/office/drawing/2014/main" id="{B6544D8C-727C-07ED-7E16-6EFB645267E4}"/>
                </a:ext>
              </a:extLst>
            </p:cNvPr>
            <p:cNvSpPr/>
            <p:nvPr/>
          </p:nvSpPr>
          <p:spPr>
            <a:xfrm>
              <a:off x="3833072" y="4804707"/>
              <a:ext cx="222223" cy="11510"/>
            </a:xfrm>
            <a:custGeom>
              <a:avLst/>
              <a:gdLst/>
              <a:ahLst/>
              <a:cxnLst/>
              <a:rect l="l" t="t" r="r" b="b"/>
              <a:pathLst>
                <a:path w="5985" h="310" extrusionOk="0">
                  <a:moveTo>
                    <a:pt x="1" y="1"/>
                  </a:moveTo>
                  <a:lnTo>
                    <a:pt x="247" y="267"/>
                  </a:lnTo>
                  <a:lnTo>
                    <a:pt x="5985" y="309"/>
                  </a:lnTo>
                  <a:cubicBezTo>
                    <a:pt x="5895" y="232"/>
                    <a:pt x="5807" y="146"/>
                    <a:pt x="5725" y="4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77;p34">
              <a:extLst>
                <a:ext uri="{FF2B5EF4-FFF2-40B4-BE49-F238E27FC236}">
                  <a16:creationId xmlns:a16="http://schemas.microsoft.com/office/drawing/2014/main" id="{21B57E66-40A6-7E60-1A22-71E43160DCC2}"/>
                </a:ext>
              </a:extLst>
            </p:cNvPr>
            <p:cNvSpPr/>
            <p:nvPr/>
          </p:nvSpPr>
          <p:spPr>
            <a:xfrm>
              <a:off x="3882232" y="4855464"/>
              <a:ext cx="222409" cy="11622"/>
            </a:xfrm>
            <a:custGeom>
              <a:avLst/>
              <a:gdLst/>
              <a:ahLst/>
              <a:cxnLst/>
              <a:rect l="l" t="t" r="r" b="b"/>
              <a:pathLst>
                <a:path w="5990" h="313" extrusionOk="0">
                  <a:moveTo>
                    <a:pt x="0" y="0"/>
                  </a:moveTo>
                  <a:lnTo>
                    <a:pt x="246" y="266"/>
                  </a:lnTo>
                  <a:lnTo>
                    <a:pt x="5990" y="312"/>
                  </a:lnTo>
                  <a:cubicBezTo>
                    <a:pt x="5900" y="235"/>
                    <a:pt x="5812" y="149"/>
                    <a:pt x="5730" y="46"/>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78;p34">
              <a:extLst>
                <a:ext uri="{FF2B5EF4-FFF2-40B4-BE49-F238E27FC236}">
                  <a16:creationId xmlns:a16="http://schemas.microsoft.com/office/drawing/2014/main" id="{48704E75-0375-4FA1-DA18-9A3D230E58C0}"/>
                </a:ext>
              </a:extLst>
            </p:cNvPr>
            <p:cNvSpPr/>
            <p:nvPr/>
          </p:nvSpPr>
          <p:spPr>
            <a:xfrm>
              <a:off x="3797724" y="4708689"/>
              <a:ext cx="194153" cy="200985"/>
            </a:xfrm>
            <a:custGeom>
              <a:avLst/>
              <a:gdLst/>
              <a:ahLst/>
              <a:cxnLst/>
              <a:rect l="l" t="t" r="r" b="b"/>
              <a:pathLst>
                <a:path w="5229" h="5413" extrusionOk="0">
                  <a:moveTo>
                    <a:pt x="0" y="0"/>
                  </a:moveTo>
                  <a:lnTo>
                    <a:pt x="5020" y="5411"/>
                  </a:lnTo>
                  <a:lnTo>
                    <a:pt x="5228" y="5413"/>
                  </a:lnTo>
                  <a:lnTo>
                    <a:pt x="208" y="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9;p34">
              <a:extLst>
                <a:ext uri="{FF2B5EF4-FFF2-40B4-BE49-F238E27FC236}">
                  <a16:creationId xmlns:a16="http://schemas.microsoft.com/office/drawing/2014/main" id="{9FE0D604-6176-847A-0FA3-B008FA725064}"/>
                </a:ext>
              </a:extLst>
            </p:cNvPr>
            <p:cNvSpPr/>
            <p:nvPr/>
          </p:nvSpPr>
          <p:spPr>
            <a:xfrm>
              <a:off x="3287521" y="4473545"/>
              <a:ext cx="412477" cy="209265"/>
            </a:xfrm>
            <a:custGeom>
              <a:avLst/>
              <a:gdLst/>
              <a:ahLst/>
              <a:cxnLst/>
              <a:rect l="l" t="t" r="r" b="b"/>
              <a:pathLst>
                <a:path w="11109" h="5636" extrusionOk="0">
                  <a:moveTo>
                    <a:pt x="1" y="1"/>
                  </a:moveTo>
                  <a:lnTo>
                    <a:pt x="5177" y="5595"/>
                  </a:lnTo>
                  <a:lnTo>
                    <a:pt x="11109" y="5635"/>
                  </a:lnTo>
                  <a:lnTo>
                    <a:pt x="5914" y="3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80;p34">
              <a:extLst>
                <a:ext uri="{FF2B5EF4-FFF2-40B4-BE49-F238E27FC236}">
                  <a16:creationId xmlns:a16="http://schemas.microsoft.com/office/drawing/2014/main" id="{9FB44094-B73F-3F3F-898A-5612B01AE483}"/>
                </a:ext>
              </a:extLst>
            </p:cNvPr>
            <p:cNvSpPr/>
            <p:nvPr/>
          </p:nvSpPr>
          <p:spPr>
            <a:xfrm>
              <a:off x="3305232" y="4482567"/>
              <a:ext cx="376944" cy="191219"/>
            </a:xfrm>
            <a:custGeom>
              <a:avLst/>
              <a:gdLst/>
              <a:ahLst/>
              <a:cxnLst/>
              <a:rect l="l" t="t" r="r" b="b"/>
              <a:pathLst>
                <a:path w="10152" h="5150" extrusionOk="0">
                  <a:moveTo>
                    <a:pt x="1" y="0"/>
                  </a:moveTo>
                  <a:lnTo>
                    <a:pt x="4731" y="5113"/>
                  </a:lnTo>
                  <a:lnTo>
                    <a:pt x="10152" y="5149"/>
                  </a:lnTo>
                  <a:lnTo>
                    <a:pt x="5405" y="29"/>
                  </a:lnTo>
                  <a:lnTo>
                    <a:pt x="1" y="0"/>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81;p34">
              <a:extLst>
                <a:ext uri="{FF2B5EF4-FFF2-40B4-BE49-F238E27FC236}">
                  <a16:creationId xmlns:a16="http://schemas.microsoft.com/office/drawing/2014/main" id="{5773C5BF-784F-FEB8-A61E-E1CB2319A74F}"/>
                </a:ext>
              </a:extLst>
            </p:cNvPr>
            <p:cNvSpPr/>
            <p:nvPr/>
          </p:nvSpPr>
          <p:spPr>
            <a:xfrm>
              <a:off x="3446511" y="4477369"/>
              <a:ext cx="192965" cy="200056"/>
            </a:xfrm>
            <a:custGeom>
              <a:avLst/>
              <a:gdLst/>
              <a:ahLst/>
              <a:cxnLst/>
              <a:rect l="l" t="t" r="r" b="b"/>
              <a:pathLst>
                <a:path w="5197" h="5388" extrusionOk="0">
                  <a:moveTo>
                    <a:pt x="0" y="0"/>
                  </a:moveTo>
                  <a:lnTo>
                    <a:pt x="4991" y="5386"/>
                  </a:lnTo>
                  <a:lnTo>
                    <a:pt x="5197" y="5388"/>
                  </a:lnTo>
                  <a:lnTo>
                    <a:pt x="205" y="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82;p34">
              <a:extLst>
                <a:ext uri="{FF2B5EF4-FFF2-40B4-BE49-F238E27FC236}">
                  <a16:creationId xmlns:a16="http://schemas.microsoft.com/office/drawing/2014/main" id="{4A3EF2F6-2BF1-5B02-3EE4-9D923B1BCDB7}"/>
                </a:ext>
              </a:extLst>
            </p:cNvPr>
            <p:cNvSpPr/>
            <p:nvPr/>
          </p:nvSpPr>
          <p:spPr>
            <a:xfrm>
              <a:off x="3397277" y="4477109"/>
              <a:ext cx="192816" cy="199982"/>
            </a:xfrm>
            <a:custGeom>
              <a:avLst/>
              <a:gdLst/>
              <a:ahLst/>
              <a:cxnLst/>
              <a:rect l="l" t="t" r="r" b="b"/>
              <a:pathLst>
                <a:path w="5193" h="5386" extrusionOk="0">
                  <a:moveTo>
                    <a:pt x="1" y="1"/>
                  </a:moveTo>
                  <a:lnTo>
                    <a:pt x="4988" y="5384"/>
                  </a:lnTo>
                  <a:lnTo>
                    <a:pt x="5193" y="5385"/>
                  </a:lnTo>
                  <a:lnTo>
                    <a:pt x="5193" y="5385"/>
                  </a:lnTo>
                  <a:lnTo>
                    <a:pt x="206" y="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83;p34">
              <a:extLst>
                <a:ext uri="{FF2B5EF4-FFF2-40B4-BE49-F238E27FC236}">
                  <a16:creationId xmlns:a16="http://schemas.microsoft.com/office/drawing/2014/main" id="{C5306816-1888-C712-B95E-D538952C5E9B}"/>
                </a:ext>
              </a:extLst>
            </p:cNvPr>
            <p:cNvSpPr/>
            <p:nvPr/>
          </p:nvSpPr>
          <p:spPr>
            <a:xfrm>
              <a:off x="3334416" y="4522037"/>
              <a:ext cx="220552" cy="10990"/>
            </a:xfrm>
            <a:custGeom>
              <a:avLst/>
              <a:gdLst/>
              <a:ahLst/>
              <a:cxnLst/>
              <a:rect l="l" t="t" r="r" b="b"/>
              <a:pathLst>
                <a:path w="5940" h="296" extrusionOk="0">
                  <a:moveTo>
                    <a:pt x="1" y="0"/>
                  </a:moveTo>
                  <a:lnTo>
                    <a:pt x="244" y="263"/>
                  </a:lnTo>
                  <a:lnTo>
                    <a:pt x="5940" y="295"/>
                  </a:lnTo>
                  <a:cubicBezTo>
                    <a:pt x="5851" y="219"/>
                    <a:pt x="5764" y="132"/>
                    <a:pt x="5683" y="32"/>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84;p34">
              <a:extLst>
                <a:ext uri="{FF2B5EF4-FFF2-40B4-BE49-F238E27FC236}">
                  <a16:creationId xmlns:a16="http://schemas.microsoft.com/office/drawing/2014/main" id="{4231CC0E-9DEE-EAFD-D46C-3DAB5BC2F627}"/>
                </a:ext>
              </a:extLst>
            </p:cNvPr>
            <p:cNvSpPr/>
            <p:nvPr/>
          </p:nvSpPr>
          <p:spPr>
            <a:xfrm>
              <a:off x="3383130" y="4572422"/>
              <a:ext cx="220738" cy="11102"/>
            </a:xfrm>
            <a:custGeom>
              <a:avLst/>
              <a:gdLst/>
              <a:ahLst/>
              <a:cxnLst/>
              <a:rect l="l" t="t" r="r" b="b"/>
              <a:pathLst>
                <a:path w="5945" h="299" extrusionOk="0">
                  <a:moveTo>
                    <a:pt x="1" y="1"/>
                  </a:moveTo>
                  <a:lnTo>
                    <a:pt x="246" y="265"/>
                  </a:lnTo>
                  <a:lnTo>
                    <a:pt x="5944" y="299"/>
                  </a:lnTo>
                  <a:cubicBezTo>
                    <a:pt x="5855" y="221"/>
                    <a:pt x="5767" y="135"/>
                    <a:pt x="5688" y="35"/>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5;p34">
              <a:extLst>
                <a:ext uri="{FF2B5EF4-FFF2-40B4-BE49-F238E27FC236}">
                  <a16:creationId xmlns:a16="http://schemas.microsoft.com/office/drawing/2014/main" id="{61C290E7-C490-8D9C-09B1-E899CA1358AB}"/>
                </a:ext>
              </a:extLst>
            </p:cNvPr>
            <p:cNvSpPr/>
            <p:nvPr/>
          </p:nvSpPr>
          <p:spPr>
            <a:xfrm>
              <a:off x="3431882" y="4622919"/>
              <a:ext cx="220924" cy="11176"/>
            </a:xfrm>
            <a:custGeom>
              <a:avLst/>
              <a:gdLst/>
              <a:ahLst/>
              <a:cxnLst/>
              <a:rect l="l" t="t" r="r" b="b"/>
              <a:pathLst>
                <a:path w="5950" h="301" extrusionOk="0">
                  <a:moveTo>
                    <a:pt x="1" y="1"/>
                  </a:moveTo>
                  <a:lnTo>
                    <a:pt x="246" y="266"/>
                  </a:lnTo>
                  <a:lnTo>
                    <a:pt x="5949" y="300"/>
                  </a:lnTo>
                  <a:cubicBezTo>
                    <a:pt x="5861" y="224"/>
                    <a:pt x="5773" y="137"/>
                    <a:pt x="5693" y="36"/>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6;p34">
              <a:extLst>
                <a:ext uri="{FF2B5EF4-FFF2-40B4-BE49-F238E27FC236}">
                  <a16:creationId xmlns:a16="http://schemas.microsoft.com/office/drawing/2014/main" id="{F4015B0B-C9BD-C121-19F2-C1FFB5DB0D22}"/>
                </a:ext>
              </a:extLst>
            </p:cNvPr>
            <p:cNvSpPr/>
            <p:nvPr/>
          </p:nvSpPr>
          <p:spPr>
            <a:xfrm>
              <a:off x="3348043" y="4476849"/>
              <a:ext cx="192705" cy="199908"/>
            </a:xfrm>
            <a:custGeom>
              <a:avLst/>
              <a:gdLst/>
              <a:ahLst/>
              <a:cxnLst/>
              <a:rect l="l" t="t" r="r" b="b"/>
              <a:pathLst>
                <a:path w="5190" h="5384" extrusionOk="0">
                  <a:moveTo>
                    <a:pt x="1" y="0"/>
                  </a:moveTo>
                  <a:lnTo>
                    <a:pt x="4985" y="5383"/>
                  </a:lnTo>
                  <a:lnTo>
                    <a:pt x="5190" y="538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7;p34">
              <a:extLst>
                <a:ext uri="{FF2B5EF4-FFF2-40B4-BE49-F238E27FC236}">
                  <a16:creationId xmlns:a16="http://schemas.microsoft.com/office/drawing/2014/main" id="{3F6139A4-827D-C09C-2C09-856B28E0B69E}"/>
                </a:ext>
              </a:extLst>
            </p:cNvPr>
            <p:cNvSpPr/>
            <p:nvPr/>
          </p:nvSpPr>
          <p:spPr>
            <a:xfrm>
              <a:off x="3498011" y="4703639"/>
              <a:ext cx="414000" cy="210341"/>
            </a:xfrm>
            <a:custGeom>
              <a:avLst/>
              <a:gdLst/>
              <a:ahLst/>
              <a:cxnLst/>
              <a:rect l="l" t="t" r="r" b="b"/>
              <a:pathLst>
                <a:path w="11150" h="5665" extrusionOk="0">
                  <a:moveTo>
                    <a:pt x="1" y="0"/>
                  </a:moveTo>
                  <a:lnTo>
                    <a:pt x="5198" y="5616"/>
                  </a:lnTo>
                  <a:lnTo>
                    <a:pt x="11150" y="5664"/>
                  </a:lnTo>
                  <a:lnTo>
                    <a:pt x="5936"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8;p34">
              <a:extLst>
                <a:ext uri="{FF2B5EF4-FFF2-40B4-BE49-F238E27FC236}">
                  <a16:creationId xmlns:a16="http://schemas.microsoft.com/office/drawing/2014/main" id="{FEDE3572-45D6-E9D1-58DF-84029DA2E530}"/>
                </a:ext>
              </a:extLst>
            </p:cNvPr>
            <p:cNvSpPr/>
            <p:nvPr/>
          </p:nvSpPr>
          <p:spPr>
            <a:xfrm>
              <a:off x="3515833" y="4712625"/>
              <a:ext cx="378318" cy="192296"/>
            </a:xfrm>
            <a:custGeom>
              <a:avLst/>
              <a:gdLst/>
              <a:ahLst/>
              <a:cxnLst/>
              <a:rect l="l" t="t" r="r" b="b"/>
              <a:pathLst>
                <a:path w="10189" h="5179" extrusionOk="0">
                  <a:moveTo>
                    <a:pt x="0" y="1"/>
                  </a:moveTo>
                  <a:lnTo>
                    <a:pt x="4751" y="5133"/>
                  </a:lnTo>
                  <a:lnTo>
                    <a:pt x="10188" y="5178"/>
                  </a:lnTo>
                  <a:lnTo>
                    <a:pt x="5424" y="39"/>
                  </a:lnTo>
                  <a:lnTo>
                    <a:pt x="0"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9;p34">
              <a:extLst>
                <a:ext uri="{FF2B5EF4-FFF2-40B4-BE49-F238E27FC236}">
                  <a16:creationId xmlns:a16="http://schemas.microsoft.com/office/drawing/2014/main" id="{5759AAF6-478C-ED23-1B04-4C97513A354C}"/>
                </a:ext>
              </a:extLst>
            </p:cNvPr>
            <p:cNvSpPr/>
            <p:nvPr/>
          </p:nvSpPr>
          <p:spPr>
            <a:xfrm>
              <a:off x="3657595" y="4707686"/>
              <a:ext cx="193707" cy="200836"/>
            </a:xfrm>
            <a:custGeom>
              <a:avLst/>
              <a:gdLst/>
              <a:ahLst/>
              <a:cxnLst/>
              <a:rect l="l" t="t" r="r" b="b"/>
              <a:pathLst>
                <a:path w="5217" h="5409" extrusionOk="0">
                  <a:moveTo>
                    <a:pt x="0" y="1"/>
                  </a:moveTo>
                  <a:lnTo>
                    <a:pt x="5009" y="5406"/>
                  </a:lnTo>
                  <a:lnTo>
                    <a:pt x="5216" y="5409"/>
                  </a:lnTo>
                  <a:lnTo>
                    <a:pt x="206" y="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90;p34">
              <a:extLst>
                <a:ext uri="{FF2B5EF4-FFF2-40B4-BE49-F238E27FC236}">
                  <a16:creationId xmlns:a16="http://schemas.microsoft.com/office/drawing/2014/main" id="{648F3789-0484-8D72-6539-74327AF5AACB}"/>
                </a:ext>
              </a:extLst>
            </p:cNvPr>
            <p:cNvSpPr/>
            <p:nvPr/>
          </p:nvSpPr>
          <p:spPr>
            <a:xfrm>
              <a:off x="3608175" y="4707352"/>
              <a:ext cx="193596" cy="200762"/>
            </a:xfrm>
            <a:custGeom>
              <a:avLst/>
              <a:gdLst/>
              <a:ahLst/>
              <a:cxnLst/>
              <a:rect l="l" t="t" r="r" b="b"/>
              <a:pathLst>
                <a:path w="5214" h="5407" extrusionOk="0">
                  <a:moveTo>
                    <a:pt x="0" y="1"/>
                  </a:moveTo>
                  <a:lnTo>
                    <a:pt x="5006" y="5405"/>
                  </a:lnTo>
                  <a:lnTo>
                    <a:pt x="5213" y="5406"/>
                  </a:lnTo>
                  <a:lnTo>
                    <a:pt x="206" y="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91;p34">
              <a:extLst>
                <a:ext uri="{FF2B5EF4-FFF2-40B4-BE49-F238E27FC236}">
                  <a16:creationId xmlns:a16="http://schemas.microsoft.com/office/drawing/2014/main" id="{0D2A5F5B-6740-328E-275E-F94AA611A536}"/>
                </a:ext>
              </a:extLst>
            </p:cNvPr>
            <p:cNvSpPr/>
            <p:nvPr/>
          </p:nvSpPr>
          <p:spPr>
            <a:xfrm>
              <a:off x="3545166" y="4752280"/>
              <a:ext cx="221332" cy="11399"/>
            </a:xfrm>
            <a:custGeom>
              <a:avLst/>
              <a:gdLst/>
              <a:ahLst/>
              <a:cxnLst/>
              <a:rect l="l" t="t" r="r" b="b"/>
              <a:pathLst>
                <a:path w="5961" h="307" extrusionOk="0">
                  <a:moveTo>
                    <a:pt x="0" y="0"/>
                  </a:moveTo>
                  <a:lnTo>
                    <a:pt x="245" y="265"/>
                  </a:lnTo>
                  <a:lnTo>
                    <a:pt x="5960" y="307"/>
                  </a:lnTo>
                  <a:cubicBezTo>
                    <a:pt x="5870" y="228"/>
                    <a:pt x="5783" y="141"/>
                    <a:pt x="5703" y="4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92;p34">
              <a:extLst>
                <a:ext uri="{FF2B5EF4-FFF2-40B4-BE49-F238E27FC236}">
                  <a16:creationId xmlns:a16="http://schemas.microsoft.com/office/drawing/2014/main" id="{C8B815B3-4908-8C98-F82F-696954460AB2}"/>
                </a:ext>
              </a:extLst>
            </p:cNvPr>
            <p:cNvSpPr/>
            <p:nvPr/>
          </p:nvSpPr>
          <p:spPr>
            <a:xfrm>
              <a:off x="3594066" y="4802925"/>
              <a:ext cx="221480" cy="11510"/>
            </a:xfrm>
            <a:custGeom>
              <a:avLst/>
              <a:gdLst/>
              <a:ahLst/>
              <a:cxnLst/>
              <a:rect l="l" t="t" r="r" b="b"/>
              <a:pathLst>
                <a:path w="5965" h="310" extrusionOk="0">
                  <a:moveTo>
                    <a:pt x="0" y="1"/>
                  </a:moveTo>
                  <a:lnTo>
                    <a:pt x="244" y="264"/>
                  </a:lnTo>
                  <a:lnTo>
                    <a:pt x="5965" y="309"/>
                  </a:lnTo>
                  <a:cubicBezTo>
                    <a:pt x="5874" y="231"/>
                    <a:pt x="5788" y="144"/>
                    <a:pt x="5706" y="43"/>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93;p34">
              <a:extLst>
                <a:ext uri="{FF2B5EF4-FFF2-40B4-BE49-F238E27FC236}">
                  <a16:creationId xmlns:a16="http://schemas.microsoft.com/office/drawing/2014/main" id="{6FAFD55F-FBBC-B7F4-C589-000DEB043B05}"/>
                </a:ext>
              </a:extLst>
            </p:cNvPr>
            <p:cNvSpPr/>
            <p:nvPr/>
          </p:nvSpPr>
          <p:spPr>
            <a:xfrm>
              <a:off x="3643003" y="4853570"/>
              <a:ext cx="221629" cy="11547"/>
            </a:xfrm>
            <a:custGeom>
              <a:avLst/>
              <a:gdLst/>
              <a:ahLst/>
              <a:cxnLst/>
              <a:rect l="l" t="t" r="r" b="b"/>
              <a:pathLst>
                <a:path w="5969" h="311" extrusionOk="0">
                  <a:moveTo>
                    <a:pt x="1" y="0"/>
                  </a:moveTo>
                  <a:lnTo>
                    <a:pt x="245" y="266"/>
                  </a:lnTo>
                  <a:lnTo>
                    <a:pt x="5968" y="311"/>
                  </a:lnTo>
                  <a:cubicBezTo>
                    <a:pt x="5878" y="232"/>
                    <a:pt x="5792" y="145"/>
                    <a:pt x="5711" y="4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94;p34">
              <a:extLst>
                <a:ext uri="{FF2B5EF4-FFF2-40B4-BE49-F238E27FC236}">
                  <a16:creationId xmlns:a16="http://schemas.microsoft.com/office/drawing/2014/main" id="{016F2D97-F01C-CC62-AB59-C8A8F90B0209}"/>
                </a:ext>
              </a:extLst>
            </p:cNvPr>
            <p:cNvSpPr/>
            <p:nvPr/>
          </p:nvSpPr>
          <p:spPr>
            <a:xfrm>
              <a:off x="3558830" y="4707018"/>
              <a:ext cx="193447" cy="200688"/>
            </a:xfrm>
            <a:custGeom>
              <a:avLst/>
              <a:gdLst/>
              <a:ahLst/>
              <a:cxnLst/>
              <a:rect l="l" t="t" r="r" b="b"/>
              <a:pathLst>
                <a:path w="5210" h="5405" extrusionOk="0">
                  <a:moveTo>
                    <a:pt x="0" y="0"/>
                  </a:moveTo>
                  <a:lnTo>
                    <a:pt x="5002" y="5402"/>
                  </a:lnTo>
                  <a:lnTo>
                    <a:pt x="5209" y="5405"/>
                  </a:lnTo>
                  <a:lnTo>
                    <a:pt x="206" y="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5;p34">
              <a:extLst>
                <a:ext uri="{FF2B5EF4-FFF2-40B4-BE49-F238E27FC236}">
                  <a16:creationId xmlns:a16="http://schemas.microsoft.com/office/drawing/2014/main" id="{4DC77B67-002F-2A2B-82FF-273C1D780DE6}"/>
                </a:ext>
              </a:extLst>
            </p:cNvPr>
            <p:cNvSpPr/>
            <p:nvPr/>
          </p:nvSpPr>
          <p:spPr>
            <a:xfrm>
              <a:off x="1948130" y="4175273"/>
              <a:ext cx="1109593" cy="511948"/>
            </a:xfrm>
            <a:custGeom>
              <a:avLst/>
              <a:gdLst/>
              <a:ahLst/>
              <a:cxnLst/>
              <a:rect l="l" t="t" r="r" b="b"/>
              <a:pathLst>
                <a:path w="29884" h="13788" extrusionOk="0">
                  <a:moveTo>
                    <a:pt x="0" y="0"/>
                  </a:moveTo>
                  <a:lnTo>
                    <a:pt x="16610" y="13787"/>
                  </a:lnTo>
                  <a:lnTo>
                    <a:pt x="29883" y="13787"/>
                  </a:lnTo>
                  <a:lnTo>
                    <a:pt x="13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6;p34">
              <a:extLst>
                <a:ext uri="{FF2B5EF4-FFF2-40B4-BE49-F238E27FC236}">
                  <a16:creationId xmlns:a16="http://schemas.microsoft.com/office/drawing/2014/main" id="{53AFACEB-8E06-174D-9F4B-E81393F3D5EC}"/>
                </a:ext>
              </a:extLst>
            </p:cNvPr>
            <p:cNvSpPr/>
            <p:nvPr/>
          </p:nvSpPr>
          <p:spPr>
            <a:xfrm>
              <a:off x="1748705" y="4210918"/>
              <a:ext cx="1137329" cy="932557"/>
            </a:xfrm>
            <a:custGeom>
              <a:avLst/>
              <a:gdLst/>
              <a:ahLst/>
              <a:cxnLst/>
              <a:rect l="l" t="t" r="r" b="b"/>
              <a:pathLst>
                <a:path w="30631" h="25116" extrusionOk="0">
                  <a:moveTo>
                    <a:pt x="16907" y="0"/>
                  </a:moveTo>
                  <a:lnTo>
                    <a:pt x="0" y="12180"/>
                  </a:lnTo>
                  <a:lnTo>
                    <a:pt x="0" y="25116"/>
                  </a:lnTo>
                  <a:lnTo>
                    <a:pt x="30630" y="25116"/>
                  </a:lnTo>
                  <a:lnTo>
                    <a:pt x="30630" y="12180"/>
                  </a:lnTo>
                  <a:lnTo>
                    <a:pt x="16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7;p34">
              <a:extLst>
                <a:ext uri="{FF2B5EF4-FFF2-40B4-BE49-F238E27FC236}">
                  <a16:creationId xmlns:a16="http://schemas.microsoft.com/office/drawing/2014/main" id="{3CCB2128-FDF5-225A-21F2-06ACB7644108}"/>
                </a:ext>
              </a:extLst>
            </p:cNvPr>
            <p:cNvSpPr/>
            <p:nvPr/>
          </p:nvSpPr>
          <p:spPr>
            <a:xfrm>
              <a:off x="1495701" y="4552179"/>
              <a:ext cx="253004" cy="591295"/>
            </a:xfrm>
            <a:custGeom>
              <a:avLst/>
              <a:gdLst/>
              <a:ahLst/>
              <a:cxnLst/>
              <a:rect l="l" t="t" r="r" b="b"/>
              <a:pathLst>
                <a:path w="6814" h="15925" extrusionOk="0">
                  <a:moveTo>
                    <a:pt x="0" y="0"/>
                  </a:moveTo>
                  <a:lnTo>
                    <a:pt x="0" y="15925"/>
                  </a:lnTo>
                  <a:lnTo>
                    <a:pt x="6813" y="15925"/>
                  </a:lnTo>
                  <a:lnTo>
                    <a:pt x="6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8;p34">
              <a:extLst>
                <a:ext uri="{FF2B5EF4-FFF2-40B4-BE49-F238E27FC236}">
                  <a16:creationId xmlns:a16="http://schemas.microsoft.com/office/drawing/2014/main" id="{A3D36F69-4071-4E22-BBFC-2123E8A7999C}"/>
                </a:ext>
              </a:extLst>
            </p:cNvPr>
            <p:cNvSpPr/>
            <p:nvPr/>
          </p:nvSpPr>
          <p:spPr>
            <a:xfrm>
              <a:off x="1328319" y="4175310"/>
              <a:ext cx="1112675" cy="515327"/>
            </a:xfrm>
            <a:custGeom>
              <a:avLst/>
              <a:gdLst/>
              <a:ahLst/>
              <a:cxnLst/>
              <a:rect l="l" t="t" r="r" b="b"/>
              <a:pathLst>
                <a:path w="29967" h="13879" extrusionOk="0">
                  <a:moveTo>
                    <a:pt x="16868" y="1"/>
                  </a:moveTo>
                  <a:lnTo>
                    <a:pt x="10014" y="5639"/>
                  </a:lnTo>
                  <a:lnTo>
                    <a:pt x="9169" y="6335"/>
                  </a:lnTo>
                  <a:lnTo>
                    <a:pt x="8698" y="6723"/>
                  </a:lnTo>
                  <a:lnTo>
                    <a:pt x="8316" y="7036"/>
                  </a:lnTo>
                  <a:lnTo>
                    <a:pt x="1" y="13878"/>
                  </a:lnTo>
                  <a:lnTo>
                    <a:pt x="12651" y="13878"/>
                  </a:lnTo>
                  <a:lnTo>
                    <a:pt x="21187" y="7036"/>
                  </a:lnTo>
                  <a:lnTo>
                    <a:pt x="21578" y="6723"/>
                  </a:lnTo>
                  <a:lnTo>
                    <a:pt x="22063" y="6335"/>
                  </a:lnTo>
                  <a:lnTo>
                    <a:pt x="22931" y="5639"/>
                  </a:lnTo>
                  <a:lnTo>
                    <a:pt x="29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9;p34">
              <a:extLst>
                <a:ext uri="{FF2B5EF4-FFF2-40B4-BE49-F238E27FC236}">
                  <a16:creationId xmlns:a16="http://schemas.microsoft.com/office/drawing/2014/main" id="{6AA3E329-29F5-AE45-E22F-FFFB49124E5A}"/>
                </a:ext>
              </a:extLst>
            </p:cNvPr>
            <p:cNvSpPr/>
            <p:nvPr/>
          </p:nvSpPr>
          <p:spPr>
            <a:xfrm>
              <a:off x="1328319" y="4175310"/>
              <a:ext cx="1112675" cy="515327"/>
            </a:xfrm>
            <a:custGeom>
              <a:avLst/>
              <a:gdLst/>
              <a:ahLst/>
              <a:cxnLst/>
              <a:rect l="l" t="t" r="r" b="b"/>
              <a:pathLst>
                <a:path w="29967" h="13879" extrusionOk="0">
                  <a:moveTo>
                    <a:pt x="16868" y="1"/>
                  </a:moveTo>
                  <a:lnTo>
                    <a:pt x="10014" y="5639"/>
                  </a:lnTo>
                  <a:lnTo>
                    <a:pt x="9169" y="6335"/>
                  </a:lnTo>
                  <a:lnTo>
                    <a:pt x="8698" y="6723"/>
                  </a:lnTo>
                  <a:lnTo>
                    <a:pt x="8316" y="7036"/>
                  </a:lnTo>
                  <a:lnTo>
                    <a:pt x="1" y="13878"/>
                  </a:lnTo>
                  <a:lnTo>
                    <a:pt x="12651" y="13878"/>
                  </a:lnTo>
                  <a:lnTo>
                    <a:pt x="21187" y="7036"/>
                  </a:lnTo>
                  <a:lnTo>
                    <a:pt x="21578" y="6723"/>
                  </a:lnTo>
                  <a:lnTo>
                    <a:pt x="22063" y="6335"/>
                  </a:lnTo>
                  <a:lnTo>
                    <a:pt x="22931" y="5639"/>
                  </a:lnTo>
                  <a:lnTo>
                    <a:pt x="29966"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600;p34">
              <a:extLst>
                <a:ext uri="{FF2B5EF4-FFF2-40B4-BE49-F238E27FC236}">
                  <a16:creationId xmlns:a16="http://schemas.microsoft.com/office/drawing/2014/main" id="{F19E9F50-9030-1697-9D3A-58304FBE6463}"/>
                </a:ext>
              </a:extLst>
            </p:cNvPr>
            <p:cNvSpPr/>
            <p:nvPr/>
          </p:nvSpPr>
          <p:spPr>
            <a:xfrm>
              <a:off x="1948130" y="4709908"/>
              <a:ext cx="143099" cy="137938"/>
            </a:xfrm>
            <a:custGeom>
              <a:avLst/>
              <a:gdLst/>
              <a:ahLst/>
              <a:cxnLst/>
              <a:rect l="l" t="t" r="r" b="b"/>
              <a:pathLst>
                <a:path w="3854" h="3715" extrusionOk="0">
                  <a:moveTo>
                    <a:pt x="0" y="0"/>
                  </a:moveTo>
                  <a:lnTo>
                    <a:pt x="0" y="3714"/>
                  </a:lnTo>
                  <a:lnTo>
                    <a:pt x="3854" y="3714"/>
                  </a:lnTo>
                  <a:lnTo>
                    <a:pt x="38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601;p34">
              <a:extLst>
                <a:ext uri="{FF2B5EF4-FFF2-40B4-BE49-F238E27FC236}">
                  <a16:creationId xmlns:a16="http://schemas.microsoft.com/office/drawing/2014/main" id="{29285B4F-2B9C-CA69-88B0-DCF2DC49911D}"/>
                </a:ext>
              </a:extLst>
            </p:cNvPr>
            <p:cNvSpPr/>
            <p:nvPr/>
          </p:nvSpPr>
          <p:spPr>
            <a:xfrm>
              <a:off x="2292733" y="4709908"/>
              <a:ext cx="143136" cy="137938"/>
            </a:xfrm>
            <a:custGeom>
              <a:avLst/>
              <a:gdLst/>
              <a:ahLst/>
              <a:cxnLst/>
              <a:rect l="l" t="t" r="r" b="b"/>
              <a:pathLst>
                <a:path w="3855" h="3715" extrusionOk="0">
                  <a:moveTo>
                    <a:pt x="0" y="0"/>
                  </a:moveTo>
                  <a:lnTo>
                    <a:pt x="0" y="3714"/>
                  </a:lnTo>
                  <a:lnTo>
                    <a:pt x="3854" y="3714"/>
                  </a:lnTo>
                  <a:lnTo>
                    <a:pt x="38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602;p34">
              <a:extLst>
                <a:ext uri="{FF2B5EF4-FFF2-40B4-BE49-F238E27FC236}">
                  <a16:creationId xmlns:a16="http://schemas.microsoft.com/office/drawing/2014/main" id="{358F7E81-EC52-27BC-278F-213168669E46}"/>
                </a:ext>
              </a:extLst>
            </p:cNvPr>
            <p:cNvSpPr/>
            <p:nvPr/>
          </p:nvSpPr>
          <p:spPr>
            <a:xfrm>
              <a:off x="2636334" y="4709908"/>
              <a:ext cx="143136" cy="137938"/>
            </a:xfrm>
            <a:custGeom>
              <a:avLst/>
              <a:gdLst/>
              <a:ahLst/>
              <a:cxnLst/>
              <a:rect l="l" t="t" r="r" b="b"/>
              <a:pathLst>
                <a:path w="3855" h="3715" extrusionOk="0">
                  <a:moveTo>
                    <a:pt x="0" y="0"/>
                  </a:moveTo>
                  <a:lnTo>
                    <a:pt x="0" y="3714"/>
                  </a:lnTo>
                  <a:lnTo>
                    <a:pt x="3854" y="3714"/>
                  </a:lnTo>
                  <a:lnTo>
                    <a:pt x="38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603;p34">
              <a:extLst>
                <a:ext uri="{FF2B5EF4-FFF2-40B4-BE49-F238E27FC236}">
                  <a16:creationId xmlns:a16="http://schemas.microsoft.com/office/drawing/2014/main" id="{34EF635E-A0A1-0B4C-246F-8D9043124D52}"/>
                </a:ext>
              </a:extLst>
            </p:cNvPr>
            <p:cNvSpPr/>
            <p:nvPr/>
          </p:nvSpPr>
          <p:spPr>
            <a:xfrm>
              <a:off x="1523029" y="4175310"/>
              <a:ext cx="635591" cy="515327"/>
            </a:xfrm>
            <a:custGeom>
              <a:avLst/>
              <a:gdLst/>
              <a:ahLst/>
              <a:cxnLst/>
              <a:rect l="l" t="t" r="r" b="b"/>
              <a:pathLst>
                <a:path w="17118" h="13879" extrusionOk="0">
                  <a:moveTo>
                    <a:pt x="16046" y="1"/>
                  </a:moveTo>
                  <a:lnTo>
                    <a:pt x="8721" y="6335"/>
                  </a:lnTo>
                  <a:lnTo>
                    <a:pt x="3925" y="6335"/>
                  </a:lnTo>
                  <a:lnTo>
                    <a:pt x="3454" y="6723"/>
                  </a:lnTo>
                  <a:lnTo>
                    <a:pt x="3072" y="7036"/>
                  </a:lnTo>
                  <a:lnTo>
                    <a:pt x="7910" y="7036"/>
                  </a:lnTo>
                  <a:lnTo>
                    <a:pt x="1" y="13878"/>
                  </a:lnTo>
                  <a:lnTo>
                    <a:pt x="1072" y="13878"/>
                  </a:lnTo>
                  <a:lnTo>
                    <a:pt x="8982" y="7036"/>
                  </a:lnTo>
                  <a:lnTo>
                    <a:pt x="15943" y="7036"/>
                  </a:lnTo>
                  <a:lnTo>
                    <a:pt x="16334" y="6723"/>
                  </a:lnTo>
                  <a:lnTo>
                    <a:pt x="16819" y="6335"/>
                  </a:lnTo>
                  <a:lnTo>
                    <a:pt x="9794" y="6335"/>
                  </a:lnTo>
                  <a:lnTo>
                    <a:pt x="17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604;p34">
              <a:extLst>
                <a:ext uri="{FF2B5EF4-FFF2-40B4-BE49-F238E27FC236}">
                  <a16:creationId xmlns:a16="http://schemas.microsoft.com/office/drawing/2014/main" id="{1B33CA6B-29B1-7707-4CCB-3DFF5BE43217}"/>
                </a:ext>
              </a:extLst>
            </p:cNvPr>
            <p:cNvSpPr/>
            <p:nvPr/>
          </p:nvSpPr>
          <p:spPr>
            <a:xfrm>
              <a:off x="837785" y="4811235"/>
              <a:ext cx="1833814" cy="332276"/>
            </a:xfrm>
            <a:custGeom>
              <a:avLst/>
              <a:gdLst/>
              <a:ahLst/>
              <a:cxnLst/>
              <a:rect l="l" t="t" r="r" b="b"/>
              <a:pathLst>
                <a:path w="49389" h="8949" extrusionOk="0">
                  <a:moveTo>
                    <a:pt x="23121" y="0"/>
                  </a:moveTo>
                  <a:cubicBezTo>
                    <a:pt x="20672" y="0"/>
                    <a:pt x="18350" y="1305"/>
                    <a:pt x="17460" y="4150"/>
                  </a:cubicBezTo>
                  <a:cubicBezTo>
                    <a:pt x="16734" y="3481"/>
                    <a:pt x="15805" y="3180"/>
                    <a:pt x="14858" y="3180"/>
                  </a:cubicBezTo>
                  <a:cubicBezTo>
                    <a:pt x="12871" y="3180"/>
                    <a:pt x="10801" y="4506"/>
                    <a:pt x="10346" y="6528"/>
                  </a:cubicBezTo>
                  <a:cubicBezTo>
                    <a:pt x="9146" y="5271"/>
                    <a:pt x="7480" y="4699"/>
                    <a:pt x="5832" y="4699"/>
                  </a:cubicBezTo>
                  <a:cubicBezTo>
                    <a:pt x="3106" y="4699"/>
                    <a:pt x="431" y="6264"/>
                    <a:pt x="0" y="8891"/>
                  </a:cubicBezTo>
                  <a:cubicBezTo>
                    <a:pt x="13000" y="8891"/>
                    <a:pt x="23313" y="8949"/>
                    <a:pt x="33613" y="8949"/>
                  </a:cubicBezTo>
                  <a:cubicBezTo>
                    <a:pt x="38763" y="8949"/>
                    <a:pt x="43910" y="8934"/>
                    <a:pt x="49389" y="8891"/>
                  </a:cubicBezTo>
                  <a:cubicBezTo>
                    <a:pt x="48701" y="7839"/>
                    <a:pt x="47703" y="6669"/>
                    <a:pt x="46303" y="6669"/>
                  </a:cubicBezTo>
                  <a:cubicBezTo>
                    <a:pt x="45665" y="6669"/>
                    <a:pt x="44943" y="6912"/>
                    <a:pt x="44128" y="7521"/>
                  </a:cubicBezTo>
                  <a:cubicBezTo>
                    <a:pt x="43979" y="5459"/>
                    <a:pt x="41942" y="4245"/>
                    <a:pt x="39892" y="4245"/>
                  </a:cubicBezTo>
                  <a:cubicBezTo>
                    <a:pt x="38190" y="4245"/>
                    <a:pt x="36477" y="5081"/>
                    <a:pt x="35828" y="6965"/>
                  </a:cubicBezTo>
                  <a:cubicBezTo>
                    <a:pt x="35099" y="5777"/>
                    <a:pt x="33697" y="5098"/>
                    <a:pt x="32313" y="5098"/>
                  </a:cubicBezTo>
                  <a:cubicBezTo>
                    <a:pt x="31626" y="5098"/>
                    <a:pt x="30944" y="5266"/>
                    <a:pt x="30350" y="5620"/>
                  </a:cubicBezTo>
                  <a:cubicBezTo>
                    <a:pt x="29421" y="2025"/>
                    <a:pt x="26172" y="0"/>
                    <a:pt x="23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5;p34">
              <a:extLst>
                <a:ext uri="{FF2B5EF4-FFF2-40B4-BE49-F238E27FC236}">
                  <a16:creationId xmlns:a16="http://schemas.microsoft.com/office/drawing/2014/main" id="{230CB474-0D6D-10A4-7080-A0F4B02C2BDC}"/>
                </a:ext>
              </a:extLst>
            </p:cNvPr>
            <p:cNvSpPr/>
            <p:nvPr/>
          </p:nvSpPr>
          <p:spPr>
            <a:xfrm>
              <a:off x="293330" y="4498570"/>
              <a:ext cx="86142" cy="707958"/>
            </a:xfrm>
            <a:custGeom>
              <a:avLst/>
              <a:gdLst/>
              <a:ahLst/>
              <a:cxnLst/>
              <a:rect l="l" t="t" r="r" b="b"/>
              <a:pathLst>
                <a:path w="2320" h="19067" extrusionOk="0">
                  <a:moveTo>
                    <a:pt x="1477" y="0"/>
                  </a:moveTo>
                  <a:lnTo>
                    <a:pt x="519" y="9"/>
                  </a:lnTo>
                  <a:lnTo>
                    <a:pt x="0" y="19066"/>
                  </a:lnTo>
                  <a:lnTo>
                    <a:pt x="2319" y="19047"/>
                  </a:lnTo>
                  <a:lnTo>
                    <a:pt x="1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6;p34">
              <a:extLst>
                <a:ext uri="{FF2B5EF4-FFF2-40B4-BE49-F238E27FC236}">
                  <a16:creationId xmlns:a16="http://schemas.microsoft.com/office/drawing/2014/main" id="{D3DDCCBF-2AE8-C91C-B57B-514839A156F8}"/>
                </a:ext>
              </a:extLst>
            </p:cNvPr>
            <p:cNvSpPr/>
            <p:nvPr/>
          </p:nvSpPr>
          <p:spPr>
            <a:xfrm>
              <a:off x="310707" y="4498570"/>
              <a:ext cx="41808" cy="98989"/>
            </a:xfrm>
            <a:custGeom>
              <a:avLst/>
              <a:gdLst/>
              <a:ahLst/>
              <a:cxnLst/>
              <a:rect l="l" t="t" r="r" b="b"/>
              <a:pathLst>
                <a:path w="1126" h="2666" extrusionOk="0">
                  <a:moveTo>
                    <a:pt x="1009" y="0"/>
                  </a:moveTo>
                  <a:lnTo>
                    <a:pt x="51" y="9"/>
                  </a:lnTo>
                  <a:lnTo>
                    <a:pt x="0" y="1882"/>
                  </a:lnTo>
                  <a:lnTo>
                    <a:pt x="1126" y="2665"/>
                  </a:lnTo>
                  <a:lnTo>
                    <a:pt x="1126" y="2665"/>
                  </a:lnTo>
                  <a:lnTo>
                    <a:pt x="10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7;p34">
              <a:extLst>
                <a:ext uri="{FF2B5EF4-FFF2-40B4-BE49-F238E27FC236}">
                  <a16:creationId xmlns:a16="http://schemas.microsoft.com/office/drawing/2014/main" id="{1C76DD1E-9E66-B7CE-8F00-6819E7EAE9FE}"/>
                </a:ext>
              </a:extLst>
            </p:cNvPr>
            <p:cNvSpPr/>
            <p:nvPr/>
          </p:nvSpPr>
          <p:spPr>
            <a:xfrm>
              <a:off x="216174" y="4134882"/>
              <a:ext cx="136119" cy="338700"/>
            </a:xfrm>
            <a:custGeom>
              <a:avLst/>
              <a:gdLst/>
              <a:ahLst/>
              <a:cxnLst/>
              <a:rect l="l" t="t" r="r" b="b"/>
              <a:pathLst>
                <a:path w="3666" h="9122" extrusionOk="0">
                  <a:moveTo>
                    <a:pt x="263" y="0"/>
                  </a:moveTo>
                  <a:lnTo>
                    <a:pt x="259" y="12"/>
                  </a:lnTo>
                  <a:cubicBezTo>
                    <a:pt x="259" y="12"/>
                    <a:pt x="259" y="12"/>
                    <a:pt x="259" y="12"/>
                  </a:cubicBezTo>
                  <a:cubicBezTo>
                    <a:pt x="258" y="12"/>
                    <a:pt x="255" y="14"/>
                    <a:pt x="249" y="18"/>
                  </a:cubicBezTo>
                  <a:cubicBezTo>
                    <a:pt x="75" y="177"/>
                    <a:pt x="0" y="418"/>
                    <a:pt x="45" y="648"/>
                  </a:cubicBezTo>
                  <a:cubicBezTo>
                    <a:pt x="152" y="1180"/>
                    <a:pt x="1571" y="7798"/>
                    <a:pt x="1744" y="8598"/>
                  </a:cubicBezTo>
                  <a:cubicBezTo>
                    <a:pt x="1755" y="8650"/>
                    <a:pt x="1786" y="8693"/>
                    <a:pt x="1832" y="8718"/>
                  </a:cubicBezTo>
                  <a:lnTo>
                    <a:pt x="2515" y="9100"/>
                  </a:lnTo>
                  <a:cubicBezTo>
                    <a:pt x="2542" y="9114"/>
                    <a:pt x="2572" y="9122"/>
                    <a:pt x="2603" y="9122"/>
                  </a:cubicBezTo>
                  <a:cubicBezTo>
                    <a:pt x="2620" y="9122"/>
                    <a:pt x="2637" y="9120"/>
                    <a:pt x="2654" y="9115"/>
                  </a:cubicBezTo>
                  <a:lnTo>
                    <a:pt x="3158" y="8969"/>
                  </a:lnTo>
                  <a:cubicBezTo>
                    <a:pt x="3204" y="8955"/>
                    <a:pt x="3244" y="8925"/>
                    <a:pt x="3267" y="8881"/>
                  </a:cubicBezTo>
                  <a:lnTo>
                    <a:pt x="3637" y="8195"/>
                  </a:lnTo>
                  <a:cubicBezTo>
                    <a:pt x="3664" y="8148"/>
                    <a:pt x="3666" y="8093"/>
                    <a:pt x="3646" y="8043"/>
                  </a:cubicBezTo>
                  <a:cubicBezTo>
                    <a:pt x="3324" y="7235"/>
                    <a:pt x="600" y="423"/>
                    <a:pt x="2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8;p34">
              <a:extLst>
                <a:ext uri="{FF2B5EF4-FFF2-40B4-BE49-F238E27FC236}">
                  <a16:creationId xmlns:a16="http://schemas.microsoft.com/office/drawing/2014/main" id="{051DE380-E6A3-8DEB-E1CC-FADF645806F7}"/>
                </a:ext>
              </a:extLst>
            </p:cNvPr>
            <p:cNvSpPr/>
            <p:nvPr/>
          </p:nvSpPr>
          <p:spPr>
            <a:xfrm>
              <a:off x="340633" y="4461329"/>
              <a:ext cx="342636" cy="112578"/>
            </a:xfrm>
            <a:custGeom>
              <a:avLst/>
              <a:gdLst/>
              <a:ahLst/>
              <a:cxnLst/>
              <a:rect l="l" t="t" r="r" b="b"/>
              <a:pathLst>
                <a:path w="9228" h="3032" extrusionOk="0">
                  <a:moveTo>
                    <a:pt x="986" y="1"/>
                  </a:moveTo>
                  <a:cubicBezTo>
                    <a:pt x="954" y="1"/>
                    <a:pt x="922" y="9"/>
                    <a:pt x="893" y="26"/>
                  </a:cubicBezTo>
                  <a:lnTo>
                    <a:pt x="221" y="427"/>
                  </a:lnTo>
                  <a:cubicBezTo>
                    <a:pt x="179" y="452"/>
                    <a:pt x="149" y="492"/>
                    <a:pt x="137" y="539"/>
                  </a:cubicBezTo>
                  <a:lnTo>
                    <a:pt x="11" y="1049"/>
                  </a:lnTo>
                  <a:cubicBezTo>
                    <a:pt x="1" y="1097"/>
                    <a:pt x="9" y="1146"/>
                    <a:pt x="34" y="1188"/>
                  </a:cubicBezTo>
                  <a:lnTo>
                    <a:pt x="442" y="1852"/>
                  </a:lnTo>
                  <a:cubicBezTo>
                    <a:pt x="471" y="1898"/>
                    <a:pt x="517" y="1928"/>
                    <a:pt x="570" y="1936"/>
                  </a:cubicBezTo>
                  <a:cubicBezTo>
                    <a:pt x="1401" y="2056"/>
                    <a:pt x="8171" y="3031"/>
                    <a:pt x="9143" y="3031"/>
                  </a:cubicBezTo>
                  <a:cubicBezTo>
                    <a:pt x="9180" y="3031"/>
                    <a:pt x="9208" y="3030"/>
                    <a:pt x="9228" y="3027"/>
                  </a:cubicBezTo>
                  <a:cubicBezTo>
                    <a:pt x="9226" y="3024"/>
                    <a:pt x="9219" y="3017"/>
                    <a:pt x="9219" y="3017"/>
                  </a:cubicBezTo>
                  <a:lnTo>
                    <a:pt x="9219" y="3017"/>
                  </a:lnTo>
                  <a:cubicBezTo>
                    <a:pt x="9219" y="3017"/>
                    <a:pt x="9219" y="3017"/>
                    <a:pt x="9219" y="3018"/>
                  </a:cubicBezTo>
                  <a:cubicBezTo>
                    <a:pt x="9220" y="3018"/>
                    <a:pt x="9220" y="3018"/>
                    <a:pt x="9220" y="3018"/>
                  </a:cubicBezTo>
                  <a:cubicBezTo>
                    <a:pt x="9221" y="3018"/>
                    <a:pt x="9219" y="3015"/>
                    <a:pt x="9218" y="3007"/>
                  </a:cubicBezTo>
                  <a:cubicBezTo>
                    <a:pt x="9169" y="2777"/>
                    <a:pt x="8998" y="2593"/>
                    <a:pt x="8777" y="2516"/>
                  </a:cubicBezTo>
                  <a:cubicBezTo>
                    <a:pt x="8264" y="2342"/>
                    <a:pt x="1823" y="262"/>
                    <a:pt x="1041" y="9"/>
                  </a:cubicBezTo>
                  <a:cubicBezTo>
                    <a:pt x="1023" y="4"/>
                    <a:pt x="1005" y="1"/>
                    <a:pt x="9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9;p34">
              <a:extLst>
                <a:ext uri="{FF2B5EF4-FFF2-40B4-BE49-F238E27FC236}">
                  <a16:creationId xmlns:a16="http://schemas.microsoft.com/office/drawing/2014/main" id="{25A8A2A2-E014-25B2-B61A-6A4ECA180DF1}"/>
                </a:ext>
              </a:extLst>
            </p:cNvPr>
            <p:cNvSpPr/>
            <p:nvPr/>
          </p:nvSpPr>
          <p:spPr>
            <a:xfrm>
              <a:off x="66317" y="4489251"/>
              <a:ext cx="258536" cy="255529"/>
            </a:xfrm>
            <a:custGeom>
              <a:avLst/>
              <a:gdLst/>
              <a:ahLst/>
              <a:cxnLst/>
              <a:rect l="l" t="t" r="r" b="b"/>
              <a:pathLst>
                <a:path w="6963" h="6882" extrusionOk="0">
                  <a:moveTo>
                    <a:pt x="5635" y="0"/>
                  </a:moveTo>
                  <a:cubicBezTo>
                    <a:pt x="5582" y="0"/>
                    <a:pt x="5530" y="24"/>
                    <a:pt x="5497" y="64"/>
                  </a:cubicBezTo>
                  <a:cubicBezTo>
                    <a:pt x="4937" y="731"/>
                    <a:pt x="215" y="6343"/>
                    <a:pt x="0" y="6840"/>
                  </a:cubicBezTo>
                  <a:cubicBezTo>
                    <a:pt x="5" y="6840"/>
                    <a:pt x="13" y="6839"/>
                    <a:pt x="14" y="6839"/>
                  </a:cubicBezTo>
                  <a:cubicBezTo>
                    <a:pt x="15" y="6839"/>
                    <a:pt x="15" y="6839"/>
                    <a:pt x="14" y="6839"/>
                  </a:cubicBezTo>
                  <a:cubicBezTo>
                    <a:pt x="11" y="6839"/>
                    <a:pt x="15" y="6840"/>
                    <a:pt x="23" y="6843"/>
                  </a:cubicBezTo>
                  <a:cubicBezTo>
                    <a:pt x="95" y="6869"/>
                    <a:pt x="170" y="6882"/>
                    <a:pt x="244" y="6882"/>
                  </a:cubicBezTo>
                  <a:cubicBezTo>
                    <a:pt x="398" y="6882"/>
                    <a:pt x="550" y="6828"/>
                    <a:pt x="673" y="6727"/>
                  </a:cubicBezTo>
                  <a:cubicBezTo>
                    <a:pt x="1093" y="6384"/>
                    <a:pt x="6260" y="2010"/>
                    <a:pt x="6883" y="1481"/>
                  </a:cubicBezTo>
                  <a:cubicBezTo>
                    <a:pt x="6922" y="1446"/>
                    <a:pt x="6944" y="1398"/>
                    <a:pt x="6946" y="1346"/>
                  </a:cubicBezTo>
                  <a:lnTo>
                    <a:pt x="6962" y="564"/>
                  </a:lnTo>
                  <a:cubicBezTo>
                    <a:pt x="6963" y="515"/>
                    <a:pt x="6944" y="470"/>
                    <a:pt x="6911" y="434"/>
                  </a:cubicBezTo>
                  <a:lnTo>
                    <a:pt x="6543" y="59"/>
                  </a:lnTo>
                  <a:cubicBezTo>
                    <a:pt x="6510" y="24"/>
                    <a:pt x="6463" y="4"/>
                    <a:pt x="6415" y="4"/>
                  </a:cubicBezTo>
                  <a:lnTo>
                    <a:pt x="56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10;p34">
              <a:extLst>
                <a:ext uri="{FF2B5EF4-FFF2-40B4-BE49-F238E27FC236}">
                  <a16:creationId xmlns:a16="http://schemas.microsoft.com/office/drawing/2014/main" id="{622242EA-825D-7648-7778-977E13C96FB2}"/>
                </a:ext>
              </a:extLst>
            </p:cNvPr>
            <p:cNvSpPr/>
            <p:nvPr/>
          </p:nvSpPr>
          <p:spPr>
            <a:xfrm>
              <a:off x="596942" y="4439422"/>
              <a:ext cx="105004" cy="862938"/>
            </a:xfrm>
            <a:custGeom>
              <a:avLst/>
              <a:gdLst/>
              <a:ahLst/>
              <a:cxnLst/>
              <a:rect l="l" t="t" r="r" b="b"/>
              <a:pathLst>
                <a:path w="2828" h="23241" extrusionOk="0">
                  <a:moveTo>
                    <a:pt x="1801" y="1"/>
                  </a:moveTo>
                  <a:lnTo>
                    <a:pt x="635" y="9"/>
                  </a:lnTo>
                  <a:lnTo>
                    <a:pt x="1" y="23241"/>
                  </a:lnTo>
                  <a:lnTo>
                    <a:pt x="2828" y="23215"/>
                  </a:lnTo>
                  <a:lnTo>
                    <a:pt x="18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11;p34">
              <a:extLst>
                <a:ext uri="{FF2B5EF4-FFF2-40B4-BE49-F238E27FC236}">
                  <a16:creationId xmlns:a16="http://schemas.microsoft.com/office/drawing/2014/main" id="{5ECDEF76-19CB-E29B-801B-1996E8388C87}"/>
                </a:ext>
              </a:extLst>
            </p:cNvPr>
            <p:cNvSpPr/>
            <p:nvPr/>
          </p:nvSpPr>
          <p:spPr>
            <a:xfrm>
              <a:off x="618143" y="4439422"/>
              <a:ext cx="51054" cy="120598"/>
            </a:xfrm>
            <a:custGeom>
              <a:avLst/>
              <a:gdLst/>
              <a:ahLst/>
              <a:cxnLst/>
              <a:rect l="l" t="t" r="r" b="b"/>
              <a:pathLst>
                <a:path w="1375" h="3248" extrusionOk="0">
                  <a:moveTo>
                    <a:pt x="1230" y="1"/>
                  </a:moveTo>
                  <a:lnTo>
                    <a:pt x="64" y="9"/>
                  </a:lnTo>
                  <a:lnTo>
                    <a:pt x="1" y="2293"/>
                  </a:lnTo>
                  <a:lnTo>
                    <a:pt x="1375" y="3248"/>
                  </a:lnTo>
                  <a:lnTo>
                    <a:pt x="12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12;p34">
              <a:extLst>
                <a:ext uri="{FF2B5EF4-FFF2-40B4-BE49-F238E27FC236}">
                  <a16:creationId xmlns:a16="http://schemas.microsoft.com/office/drawing/2014/main" id="{EBD74104-671F-1126-8B00-B4BE823DD335}"/>
                </a:ext>
              </a:extLst>
            </p:cNvPr>
            <p:cNvSpPr/>
            <p:nvPr/>
          </p:nvSpPr>
          <p:spPr>
            <a:xfrm>
              <a:off x="466578" y="4009828"/>
              <a:ext cx="198534" cy="400893"/>
            </a:xfrm>
            <a:custGeom>
              <a:avLst/>
              <a:gdLst/>
              <a:ahLst/>
              <a:cxnLst/>
              <a:rect l="l" t="t" r="r" b="b"/>
              <a:pathLst>
                <a:path w="5347" h="10797" extrusionOk="0">
                  <a:moveTo>
                    <a:pt x="269" y="0"/>
                  </a:moveTo>
                  <a:cubicBezTo>
                    <a:pt x="268" y="3"/>
                    <a:pt x="266" y="12"/>
                    <a:pt x="265" y="15"/>
                  </a:cubicBezTo>
                  <a:lnTo>
                    <a:pt x="265" y="15"/>
                  </a:lnTo>
                  <a:cubicBezTo>
                    <a:pt x="265" y="15"/>
                    <a:pt x="265" y="15"/>
                    <a:pt x="265" y="15"/>
                  </a:cubicBezTo>
                  <a:lnTo>
                    <a:pt x="265" y="15"/>
                  </a:lnTo>
                  <a:cubicBezTo>
                    <a:pt x="265" y="15"/>
                    <a:pt x="265" y="15"/>
                    <a:pt x="265" y="15"/>
                  </a:cubicBezTo>
                  <a:lnTo>
                    <a:pt x="265" y="15"/>
                  </a:lnTo>
                  <a:cubicBezTo>
                    <a:pt x="265" y="15"/>
                    <a:pt x="265" y="15"/>
                    <a:pt x="265" y="15"/>
                  </a:cubicBezTo>
                  <a:lnTo>
                    <a:pt x="265" y="15"/>
                  </a:lnTo>
                  <a:cubicBezTo>
                    <a:pt x="265" y="15"/>
                    <a:pt x="265" y="15"/>
                    <a:pt x="265" y="15"/>
                  </a:cubicBezTo>
                  <a:cubicBezTo>
                    <a:pt x="265" y="15"/>
                    <a:pt x="265" y="15"/>
                    <a:pt x="265" y="15"/>
                  </a:cubicBezTo>
                  <a:lnTo>
                    <a:pt x="265" y="15"/>
                  </a:lnTo>
                  <a:cubicBezTo>
                    <a:pt x="265" y="15"/>
                    <a:pt x="265" y="15"/>
                    <a:pt x="265" y="15"/>
                  </a:cubicBezTo>
                  <a:lnTo>
                    <a:pt x="265" y="15"/>
                  </a:lnTo>
                  <a:cubicBezTo>
                    <a:pt x="265" y="15"/>
                    <a:pt x="265" y="16"/>
                    <a:pt x="265" y="16"/>
                  </a:cubicBezTo>
                  <a:cubicBezTo>
                    <a:pt x="265" y="16"/>
                    <a:pt x="265" y="16"/>
                    <a:pt x="265" y="15"/>
                  </a:cubicBezTo>
                  <a:lnTo>
                    <a:pt x="265" y="15"/>
                  </a:lnTo>
                  <a:cubicBezTo>
                    <a:pt x="264" y="16"/>
                    <a:pt x="260" y="19"/>
                    <a:pt x="256" y="24"/>
                  </a:cubicBezTo>
                  <a:cubicBezTo>
                    <a:pt x="63" y="236"/>
                    <a:pt x="0" y="535"/>
                    <a:pt x="82" y="810"/>
                  </a:cubicBezTo>
                  <a:cubicBezTo>
                    <a:pt x="270" y="1443"/>
                    <a:pt x="2766" y="9308"/>
                    <a:pt x="3069" y="10259"/>
                  </a:cubicBezTo>
                  <a:cubicBezTo>
                    <a:pt x="3089" y="10320"/>
                    <a:pt x="3134" y="10367"/>
                    <a:pt x="3191" y="10394"/>
                  </a:cubicBezTo>
                  <a:lnTo>
                    <a:pt x="4063" y="10778"/>
                  </a:lnTo>
                  <a:cubicBezTo>
                    <a:pt x="4092" y="10790"/>
                    <a:pt x="4122" y="10797"/>
                    <a:pt x="4152" y="10797"/>
                  </a:cubicBezTo>
                  <a:cubicBezTo>
                    <a:pt x="4180" y="10797"/>
                    <a:pt x="4207" y="10791"/>
                    <a:pt x="4234" y="10781"/>
                  </a:cubicBezTo>
                  <a:lnTo>
                    <a:pt x="4829" y="10543"/>
                  </a:lnTo>
                  <a:cubicBezTo>
                    <a:pt x="4883" y="10521"/>
                    <a:pt x="4926" y="10479"/>
                    <a:pt x="4950" y="10425"/>
                  </a:cubicBezTo>
                  <a:lnTo>
                    <a:pt x="5321" y="9549"/>
                  </a:lnTo>
                  <a:cubicBezTo>
                    <a:pt x="5347" y="9490"/>
                    <a:pt x="5344" y="9423"/>
                    <a:pt x="5314" y="9364"/>
                  </a:cubicBezTo>
                  <a:cubicBezTo>
                    <a:pt x="4829" y="8421"/>
                    <a:pt x="727" y="474"/>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13;p34">
              <a:extLst>
                <a:ext uri="{FF2B5EF4-FFF2-40B4-BE49-F238E27FC236}">
                  <a16:creationId xmlns:a16="http://schemas.microsoft.com/office/drawing/2014/main" id="{7E9023E3-8EF7-4DD0-3832-8942A3C626E3}"/>
                </a:ext>
              </a:extLst>
            </p:cNvPr>
            <p:cNvSpPr/>
            <p:nvPr/>
          </p:nvSpPr>
          <p:spPr>
            <a:xfrm>
              <a:off x="658689" y="4388257"/>
              <a:ext cx="424025" cy="101959"/>
            </a:xfrm>
            <a:custGeom>
              <a:avLst/>
              <a:gdLst/>
              <a:ahLst/>
              <a:cxnLst/>
              <a:rect l="l" t="t" r="r" b="b"/>
              <a:pathLst>
                <a:path w="11420" h="2746" extrusionOk="0">
                  <a:moveTo>
                    <a:pt x="1089" y="0"/>
                  </a:moveTo>
                  <a:cubicBezTo>
                    <a:pt x="1043" y="0"/>
                    <a:pt x="997" y="14"/>
                    <a:pt x="959" y="43"/>
                  </a:cubicBezTo>
                  <a:lnTo>
                    <a:pt x="190" y="607"/>
                  </a:lnTo>
                  <a:cubicBezTo>
                    <a:pt x="143" y="642"/>
                    <a:pt x="111" y="694"/>
                    <a:pt x="102" y="753"/>
                  </a:cubicBezTo>
                  <a:lnTo>
                    <a:pt x="9" y="1387"/>
                  </a:lnTo>
                  <a:cubicBezTo>
                    <a:pt x="0" y="1445"/>
                    <a:pt x="16" y="1505"/>
                    <a:pt x="51" y="1553"/>
                  </a:cubicBezTo>
                  <a:lnTo>
                    <a:pt x="624" y="2310"/>
                  </a:lnTo>
                  <a:cubicBezTo>
                    <a:pt x="663" y="2362"/>
                    <a:pt x="723" y="2395"/>
                    <a:pt x="788" y="2397"/>
                  </a:cubicBezTo>
                  <a:cubicBezTo>
                    <a:pt x="1681" y="2440"/>
                    <a:pt x="8154" y="2746"/>
                    <a:pt x="10559" y="2746"/>
                  </a:cubicBezTo>
                  <a:cubicBezTo>
                    <a:pt x="11010" y="2746"/>
                    <a:pt x="11318" y="2735"/>
                    <a:pt x="11419" y="2710"/>
                  </a:cubicBezTo>
                  <a:cubicBezTo>
                    <a:pt x="11418" y="2707"/>
                    <a:pt x="11412" y="2702"/>
                    <a:pt x="11409" y="2699"/>
                  </a:cubicBezTo>
                  <a:lnTo>
                    <a:pt x="11409" y="2699"/>
                  </a:lnTo>
                  <a:cubicBezTo>
                    <a:pt x="11410" y="2699"/>
                    <a:pt x="11409" y="2694"/>
                    <a:pt x="11407" y="2687"/>
                  </a:cubicBezTo>
                  <a:cubicBezTo>
                    <a:pt x="11320" y="2413"/>
                    <a:pt x="11092" y="2209"/>
                    <a:pt x="10812" y="2143"/>
                  </a:cubicBezTo>
                  <a:cubicBezTo>
                    <a:pt x="10169" y="1991"/>
                    <a:pt x="2111" y="219"/>
                    <a:pt x="1136" y="5"/>
                  </a:cubicBezTo>
                  <a:cubicBezTo>
                    <a:pt x="1120" y="2"/>
                    <a:pt x="1105" y="0"/>
                    <a:pt x="10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14;p34">
              <a:extLst>
                <a:ext uri="{FF2B5EF4-FFF2-40B4-BE49-F238E27FC236}">
                  <a16:creationId xmlns:a16="http://schemas.microsoft.com/office/drawing/2014/main" id="{A33315C7-43A6-2E27-D25F-C3F178A160C6}"/>
                </a:ext>
              </a:extLst>
            </p:cNvPr>
            <p:cNvSpPr/>
            <p:nvPr/>
          </p:nvSpPr>
          <p:spPr>
            <a:xfrm>
              <a:off x="353963" y="4430771"/>
              <a:ext cx="289317" cy="336769"/>
            </a:xfrm>
            <a:custGeom>
              <a:avLst/>
              <a:gdLst/>
              <a:ahLst/>
              <a:cxnLst/>
              <a:rect l="l" t="t" r="r" b="b"/>
              <a:pathLst>
                <a:path w="7792" h="9070" extrusionOk="0">
                  <a:moveTo>
                    <a:pt x="7005" y="1"/>
                  </a:moveTo>
                  <a:cubicBezTo>
                    <a:pt x="6998" y="1"/>
                    <a:pt x="6992" y="1"/>
                    <a:pt x="6985" y="2"/>
                  </a:cubicBezTo>
                  <a:lnTo>
                    <a:pt x="6039" y="88"/>
                  </a:lnTo>
                  <a:cubicBezTo>
                    <a:pt x="5974" y="95"/>
                    <a:pt x="5916" y="129"/>
                    <a:pt x="5879" y="183"/>
                  </a:cubicBezTo>
                  <a:cubicBezTo>
                    <a:pt x="5275" y="1054"/>
                    <a:pt x="203" y="8418"/>
                    <a:pt x="1" y="9046"/>
                  </a:cubicBezTo>
                  <a:cubicBezTo>
                    <a:pt x="4" y="9046"/>
                    <a:pt x="11" y="9043"/>
                    <a:pt x="15" y="9042"/>
                  </a:cubicBezTo>
                  <a:lnTo>
                    <a:pt x="15" y="9042"/>
                  </a:lnTo>
                  <a:cubicBezTo>
                    <a:pt x="16" y="9043"/>
                    <a:pt x="21" y="9044"/>
                    <a:pt x="27" y="9046"/>
                  </a:cubicBezTo>
                  <a:cubicBezTo>
                    <a:pt x="91" y="9062"/>
                    <a:pt x="155" y="9070"/>
                    <a:pt x="220" y="9070"/>
                  </a:cubicBezTo>
                  <a:cubicBezTo>
                    <a:pt x="435" y="9070"/>
                    <a:pt x="645" y="8983"/>
                    <a:pt x="802" y="8828"/>
                  </a:cubicBezTo>
                  <a:cubicBezTo>
                    <a:pt x="1272" y="8363"/>
                    <a:pt x="7030" y="2454"/>
                    <a:pt x="7726" y="1738"/>
                  </a:cubicBezTo>
                  <a:cubicBezTo>
                    <a:pt x="7770" y="1692"/>
                    <a:pt x="7792" y="1632"/>
                    <a:pt x="7787" y="1569"/>
                  </a:cubicBezTo>
                  <a:lnTo>
                    <a:pt x="7713" y="618"/>
                  </a:lnTo>
                  <a:cubicBezTo>
                    <a:pt x="7710" y="559"/>
                    <a:pt x="7682" y="504"/>
                    <a:pt x="7637" y="466"/>
                  </a:cubicBezTo>
                  <a:lnTo>
                    <a:pt x="7147" y="53"/>
                  </a:lnTo>
                  <a:cubicBezTo>
                    <a:pt x="7108" y="19"/>
                    <a:pt x="7057" y="1"/>
                    <a:pt x="70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5;p34">
              <a:extLst>
                <a:ext uri="{FF2B5EF4-FFF2-40B4-BE49-F238E27FC236}">
                  <a16:creationId xmlns:a16="http://schemas.microsoft.com/office/drawing/2014/main" id="{AD726281-7FB5-B10E-1F2E-5B57D29018BF}"/>
                </a:ext>
              </a:extLst>
            </p:cNvPr>
            <p:cNvSpPr/>
            <p:nvPr/>
          </p:nvSpPr>
          <p:spPr>
            <a:xfrm>
              <a:off x="1035447" y="4468272"/>
              <a:ext cx="89112" cy="731981"/>
            </a:xfrm>
            <a:custGeom>
              <a:avLst/>
              <a:gdLst/>
              <a:ahLst/>
              <a:cxnLst/>
              <a:rect l="l" t="t" r="r" b="b"/>
              <a:pathLst>
                <a:path w="2400" h="19714" extrusionOk="0">
                  <a:moveTo>
                    <a:pt x="1528" y="0"/>
                  </a:moveTo>
                  <a:lnTo>
                    <a:pt x="539" y="9"/>
                  </a:lnTo>
                  <a:lnTo>
                    <a:pt x="1" y="19714"/>
                  </a:lnTo>
                  <a:lnTo>
                    <a:pt x="2399" y="19693"/>
                  </a:lnTo>
                  <a:lnTo>
                    <a:pt x="15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6;p34">
              <a:extLst>
                <a:ext uri="{FF2B5EF4-FFF2-40B4-BE49-F238E27FC236}">
                  <a16:creationId xmlns:a16="http://schemas.microsoft.com/office/drawing/2014/main" id="{E5C28FC9-97FE-7389-1F1B-803D71D2EC47}"/>
                </a:ext>
              </a:extLst>
            </p:cNvPr>
            <p:cNvSpPr/>
            <p:nvPr/>
          </p:nvSpPr>
          <p:spPr>
            <a:xfrm>
              <a:off x="1053492" y="4468272"/>
              <a:ext cx="43294" cy="102367"/>
            </a:xfrm>
            <a:custGeom>
              <a:avLst/>
              <a:gdLst/>
              <a:ahLst/>
              <a:cxnLst/>
              <a:rect l="l" t="t" r="r" b="b"/>
              <a:pathLst>
                <a:path w="1166" h="2757" extrusionOk="0">
                  <a:moveTo>
                    <a:pt x="1042" y="0"/>
                  </a:moveTo>
                  <a:lnTo>
                    <a:pt x="53" y="9"/>
                  </a:lnTo>
                  <a:lnTo>
                    <a:pt x="0" y="1945"/>
                  </a:lnTo>
                  <a:lnTo>
                    <a:pt x="1165" y="2756"/>
                  </a:lnTo>
                  <a:lnTo>
                    <a:pt x="1165" y="2756"/>
                  </a:lnTo>
                  <a:lnTo>
                    <a:pt x="10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7;p34">
              <a:extLst>
                <a:ext uri="{FF2B5EF4-FFF2-40B4-BE49-F238E27FC236}">
                  <a16:creationId xmlns:a16="http://schemas.microsoft.com/office/drawing/2014/main" id="{A385CC41-9221-A145-5EE2-2B9FDCED6C74}"/>
                </a:ext>
              </a:extLst>
            </p:cNvPr>
            <p:cNvSpPr/>
            <p:nvPr/>
          </p:nvSpPr>
          <p:spPr>
            <a:xfrm>
              <a:off x="939577" y="4095673"/>
              <a:ext cx="153941" cy="345903"/>
            </a:xfrm>
            <a:custGeom>
              <a:avLst/>
              <a:gdLst/>
              <a:ahLst/>
              <a:cxnLst/>
              <a:rect l="l" t="t" r="r" b="b"/>
              <a:pathLst>
                <a:path w="4146" h="9316" extrusionOk="0">
                  <a:moveTo>
                    <a:pt x="252" y="1"/>
                  </a:moveTo>
                  <a:cubicBezTo>
                    <a:pt x="250" y="4"/>
                    <a:pt x="248" y="12"/>
                    <a:pt x="247" y="14"/>
                  </a:cubicBezTo>
                  <a:lnTo>
                    <a:pt x="247" y="14"/>
                  </a:lnTo>
                  <a:cubicBezTo>
                    <a:pt x="247" y="14"/>
                    <a:pt x="247" y="14"/>
                    <a:pt x="247" y="14"/>
                  </a:cubicBezTo>
                  <a:cubicBezTo>
                    <a:pt x="246" y="14"/>
                    <a:pt x="243" y="16"/>
                    <a:pt x="238" y="20"/>
                  </a:cubicBezTo>
                  <a:cubicBezTo>
                    <a:pt x="65" y="193"/>
                    <a:pt x="1" y="443"/>
                    <a:pt x="58" y="680"/>
                  </a:cubicBezTo>
                  <a:cubicBezTo>
                    <a:pt x="190" y="1224"/>
                    <a:pt x="1966" y="7994"/>
                    <a:pt x="2181" y="8812"/>
                  </a:cubicBezTo>
                  <a:cubicBezTo>
                    <a:pt x="2195" y="8864"/>
                    <a:pt x="2230" y="8907"/>
                    <a:pt x="2278" y="8931"/>
                  </a:cubicBezTo>
                  <a:lnTo>
                    <a:pt x="3002" y="9295"/>
                  </a:lnTo>
                  <a:cubicBezTo>
                    <a:pt x="3028" y="9309"/>
                    <a:pt x="3057" y="9316"/>
                    <a:pt x="3086" y="9316"/>
                  </a:cubicBezTo>
                  <a:cubicBezTo>
                    <a:pt x="3106" y="9316"/>
                    <a:pt x="3127" y="9312"/>
                    <a:pt x="3146" y="9306"/>
                  </a:cubicBezTo>
                  <a:lnTo>
                    <a:pt x="3660" y="9130"/>
                  </a:lnTo>
                  <a:cubicBezTo>
                    <a:pt x="3707" y="9114"/>
                    <a:pt x="3747" y="9081"/>
                    <a:pt x="3768" y="9035"/>
                  </a:cubicBezTo>
                  <a:lnTo>
                    <a:pt x="4119" y="8309"/>
                  </a:lnTo>
                  <a:cubicBezTo>
                    <a:pt x="4144" y="8260"/>
                    <a:pt x="4145" y="8202"/>
                    <a:pt x="4121" y="8151"/>
                  </a:cubicBezTo>
                  <a:cubicBezTo>
                    <a:pt x="3750" y="7330"/>
                    <a:pt x="619" y="422"/>
                    <a:pt x="2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8;p34">
              <a:extLst>
                <a:ext uri="{FF2B5EF4-FFF2-40B4-BE49-F238E27FC236}">
                  <a16:creationId xmlns:a16="http://schemas.microsoft.com/office/drawing/2014/main" id="{E9C9261D-2A44-F4E5-D17B-17789D5AC7B5}"/>
                </a:ext>
              </a:extLst>
            </p:cNvPr>
            <p:cNvSpPr/>
            <p:nvPr/>
          </p:nvSpPr>
          <p:spPr>
            <a:xfrm>
              <a:off x="1084570" y="4425870"/>
              <a:ext cx="357153" cy="102219"/>
            </a:xfrm>
            <a:custGeom>
              <a:avLst/>
              <a:gdLst/>
              <a:ahLst/>
              <a:cxnLst/>
              <a:rect l="l" t="t" r="r" b="b"/>
              <a:pathLst>
                <a:path w="9619" h="2753" extrusionOk="0">
                  <a:moveTo>
                    <a:pt x="976" y="0"/>
                  </a:moveTo>
                  <a:cubicBezTo>
                    <a:pt x="939" y="0"/>
                    <a:pt x="904" y="11"/>
                    <a:pt x="873" y="32"/>
                  </a:cubicBezTo>
                  <a:lnTo>
                    <a:pt x="196" y="477"/>
                  </a:lnTo>
                  <a:cubicBezTo>
                    <a:pt x="155" y="504"/>
                    <a:pt x="125" y="547"/>
                    <a:pt x="116" y="597"/>
                  </a:cubicBezTo>
                  <a:lnTo>
                    <a:pt x="10" y="1130"/>
                  </a:lnTo>
                  <a:cubicBezTo>
                    <a:pt x="1" y="1178"/>
                    <a:pt x="10" y="1229"/>
                    <a:pt x="38" y="1271"/>
                  </a:cubicBezTo>
                  <a:lnTo>
                    <a:pt x="491" y="1937"/>
                  </a:lnTo>
                  <a:cubicBezTo>
                    <a:pt x="523" y="1983"/>
                    <a:pt x="572" y="2014"/>
                    <a:pt x="627" y="2019"/>
                  </a:cubicBezTo>
                  <a:cubicBezTo>
                    <a:pt x="1461" y="2102"/>
                    <a:pt x="8076" y="2753"/>
                    <a:pt x="9414" y="2753"/>
                  </a:cubicBezTo>
                  <a:cubicBezTo>
                    <a:pt x="9512" y="2753"/>
                    <a:pt x="9582" y="2750"/>
                    <a:pt x="9619" y="2742"/>
                  </a:cubicBezTo>
                  <a:lnTo>
                    <a:pt x="9610" y="2733"/>
                  </a:lnTo>
                  <a:lnTo>
                    <a:pt x="9610" y="2733"/>
                  </a:lnTo>
                  <a:cubicBezTo>
                    <a:pt x="9610" y="2733"/>
                    <a:pt x="9611" y="2733"/>
                    <a:pt x="9611" y="2733"/>
                  </a:cubicBezTo>
                  <a:cubicBezTo>
                    <a:pt x="9611" y="2733"/>
                    <a:pt x="9611" y="2730"/>
                    <a:pt x="9609" y="2722"/>
                  </a:cubicBezTo>
                  <a:cubicBezTo>
                    <a:pt x="9547" y="2487"/>
                    <a:pt x="9363" y="2304"/>
                    <a:pt x="9129" y="2236"/>
                  </a:cubicBezTo>
                  <a:cubicBezTo>
                    <a:pt x="8591" y="2079"/>
                    <a:pt x="1841" y="231"/>
                    <a:pt x="1025" y="7"/>
                  </a:cubicBezTo>
                  <a:cubicBezTo>
                    <a:pt x="1009" y="2"/>
                    <a:pt x="992" y="0"/>
                    <a:pt x="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9;p34">
              <a:extLst>
                <a:ext uri="{FF2B5EF4-FFF2-40B4-BE49-F238E27FC236}">
                  <a16:creationId xmlns:a16="http://schemas.microsoft.com/office/drawing/2014/main" id="{A9435888-8D26-741B-E90A-7F3CA31827FF}"/>
                </a:ext>
              </a:extLst>
            </p:cNvPr>
            <p:cNvSpPr/>
            <p:nvPr/>
          </p:nvSpPr>
          <p:spPr>
            <a:xfrm>
              <a:off x="812370" y="4458247"/>
              <a:ext cx="256977" cy="274465"/>
            </a:xfrm>
            <a:custGeom>
              <a:avLst/>
              <a:gdLst/>
              <a:ahLst/>
              <a:cxnLst/>
              <a:rect l="l" t="t" r="r" b="b"/>
              <a:pathLst>
                <a:path w="6921" h="7392" extrusionOk="0">
                  <a:moveTo>
                    <a:pt x="6315" y="0"/>
                  </a:moveTo>
                  <a:cubicBezTo>
                    <a:pt x="6312" y="0"/>
                    <a:pt x="6310" y="0"/>
                    <a:pt x="6307" y="0"/>
                  </a:cubicBezTo>
                  <a:lnTo>
                    <a:pt x="5501" y="34"/>
                  </a:lnTo>
                  <a:cubicBezTo>
                    <a:pt x="5447" y="35"/>
                    <a:pt x="5396" y="61"/>
                    <a:pt x="5361" y="105"/>
                  </a:cubicBezTo>
                  <a:cubicBezTo>
                    <a:pt x="4814" y="819"/>
                    <a:pt x="197" y="6837"/>
                    <a:pt x="1" y="7360"/>
                  </a:cubicBezTo>
                  <a:cubicBezTo>
                    <a:pt x="3" y="7360"/>
                    <a:pt x="12" y="7358"/>
                    <a:pt x="14" y="7358"/>
                  </a:cubicBezTo>
                  <a:cubicBezTo>
                    <a:pt x="14" y="7358"/>
                    <a:pt x="14" y="7358"/>
                    <a:pt x="13" y="7358"/>
                  </a:cubicBezTo>
                  <a:cubicBezTo>
                    <a:pt x="12" y="7358"/>
                    <a:pt x="16" y="7359"/>
                    <a:pt x="24" y="7361"/>
                  </a:cubicBezTo>
                  <a:cubicBezTo>
                    <a:pt x="89" y="7382"/>
                    <a:pt x="157" y="7392"/>
                    <a:pt x="224" y="7392"/>
                  </a:cubicBezTo>
                  <a:cubicBezTo>
                    <a:pt x="393" y="7392"/>
                    <a:pt x="560" y="7328"/>
                    <a:pt x="689" y="7212"/>
                  </a:cubicBezTo>
                  <a:cubicBezTo>
                    <a:pt x="1107" y="6837"/>
                    <a:pt x="6241" y="2079"/>
                    <a:pt x="6861" y="1505"/>
                  </a:cubicBezTo>
                  <a:cubicBezTo>
                    <a:pt x="6899" y="1468"/>
                    <a:pt x="6920" y="1417"/>
                    <a:pt x="6919" y="1364"/>
                  </a:cubicBezTo>
                  <a:lnTo>
                    <a:pt x="6898" y="555"/>
                  </a:lnTo>
                  <a:cubicBezTo>
                    <a:pt x="6897" y="506"/>
                    <a:pt x="6876" y="458"/>
                    <a:pt x="6840" y="423"/>
                  </a:cubicBezTo>
                  <a:lnTo>
                    <a:pt x="6443" y="52"/>
                  </a:lnTo>
                  <a:cubicBezTo>
                    <a:pt x="6409" y="18"/>
                    <a:pt x="6363" y="0"/>
                    <a:pt x="6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20;p34">
              <a:extLst>
                <a:ext uri="{FF2B5EF4-FFF2-40B4-BE49-F238E27FC236}">
                  <a16:creationId xmlns:a16="http://schemas.microsoft.com/office/drawing/2014/main" id="{52E874F5-6EC8-32A9-7C02-28D6682B1B86}"/>
                </a:ext>
              </a:extLst>
            </p:cNvPr>
            <p:cNvSpPr/>
            <p:nvPr/>
          </p:nvSpPr>
          <p:spPr>
            <a:xfrm>
              <a:off x="1046289" y="4429212"/>
              <a:ext cx="54841" cy="54581"/>
            </a:xfrm>
            <a:custGeom>
              <a:avLst/>
              <a:gdLst/>
              <a:ahLst/>
              <a:cxnLst/>
              <a:rect l="l" t="t" r="r" b="b"/>
              <a:pathLst>
                <a:path w="1477" h="1470" extrusionOk="0">
                  <a:moveTo>
                    <a:pt x="737" y="1"/>
                  </a:moveTo>
                  <a:cubicBezTo>
                    <a:pt x="736" y="1"/>
                    <a:pt x="735" y="1"/>
                    <a:pt x="733" y="1"/>
                  </a:cubicBezTo>
                  <a:cubicBezTo>
                    <a:pt x="326" y="5"/>
                    <a:pt x="1" y="335"/>
                    <a:pt x="5" y="741"/>
                  </a:cubicBezTo>
                  <a:cubicBezTo>
                    <a:pt x="9" y="1145"/>
                    <a:pt x="338" y="1470"/>
                    <a:pt x="741" y="1470"/>
                  </a:cubicBezTo>
                  <a:cubicBezTo>
                    <a:pt x="742" y="1470"/>
                    <a:pt x="744" y="1470"/>
                    <a:pt x="745" y="1470"/>
                  </a:cubicBezTo>
                  <a:cubicBezTo>
                    <a:pt x="1151" y="1466"/>
                    <a:pt x="1476" y="1135"/>
                    <a:pt x="1474" y="729"/>
                  </a:cubicBezTo>
                  <a:cubicBezTo>
                    <a:pt x="1470" y="325"/>
                    <a:pt x="1141" y="1"/>
                    <a:pt x="7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21;p34">
              <a:extLst>
                <a:ext uri="{FF2B5EF4-FFF2-40B4-BE49-F238E27FC236}">
                  <a16:creationId xmlns:a16="http://schemas.microsoft.com/office/drawing/2014/main" id="{1912BD5A-B8CC-A12B-EEDD-A79AFE82241F}"/>
                </a:ext>
              </a:extLst>
            </p:cNvPr>
            <p:cNvSpPr/>
            <p:nvPr/>
          </p:nvSpPr>
          <p:spPr>
            <a:xfrm>
              <a:off x="609715" y="4393418"/>
              <a:ext cx="64606" cy="64309"/>
            </a:xfrm>
            <a:custGeom>
              <a:avLst/>
              <a:gdLst/>
              <a:ahLst/>
              <a:cxnLst/>
              <a:rect l="l" t="t" r="r" b="b"/>
              <a:pathLst>
                <a:path w="1740" h="1732" extrusionOk="0">
                  <a:moveTo>
                    <a:pt x="870" y="1"/>
                  </a:moveTo>
                  <a:cubicBezTo>
                    <a:pt x="867" y="1"/>
                    <a:pt x="865" y="1"/>
                    <a:pt x="862" y="1"/>
                  </a:cubicBezTo>
                  <a:cubicBezTo>
                    <a:pt x="385" y="3"/>
                    <a:pt x="1" y="394"/>
                    <a:pt x="6" y="874"/>
                  </a:cubicBezTo>
                  <a:cubicBezTo>
                    <a:pt x="9" y="1350"/>
                    <a:pt x="397" y="1732"/>
                    <a:pt x="872" y="1732"/>
                  </a:cubicBezTo>
                  <a:cubicBezTo>
                    <a:pt x="874" y="1732"/>
                    <a:pt x="876" y="1732"/>
                    <a:pt x="878" y="1732"/>
                  </a:cubicBezTo>
                  <a:cubicBezTo>
                    <a:pt x="1357" y="1727"/>
                    <a:pt x="1740" y="1336"/>
                    <a:pt x="1736" y="859"/>
                  </a:cubicBezTo>
                  <a:cubicBezTo>
                    <a:pt x="1733" y="382"/>
                    <a:pt x="1346" y="1"/>
                    <a:pt x="8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22;p34">
              <a:extLst>
                <a:ext uri="{FF2B5EF4-FFF2-40B4-BE49-F238E27FC236}">
                  <a16:creationId xmlns:a16="http://schemas.microsoft.com/office/drawing/2014/main" id="{AB0CADDC-5416-288F-F291-5277BC7406DF}"/>
                </a:ext>
              </a:extLst>
            </p:cNvPr>
            <p:cNvSpPr/>
            <p:nvPr/>
          </p:nvSpPr>
          <p:spPr>
            <a:xfrm>
              <a:off x="303800" y="4460846"/>
              <a:ext cx="53022" cy="52762"/>
            </a:xfrm>
            <a:custGeom>
              <a:avLst/>
              <a:gdLst/>
              <a:ahLst/>
              <a:cxnLst/>
              <a:rect l="l" t="t" r="r" b="b"/>
              <a:pathLst>
                <a:path w="1428" h="1421" extrusionOk="0">
                  <a:moveTo>
                    <a:pt x="715" y="0"/>
                  </a:moveTo>
                  <a:cubicBezTo>
                    <a:pt x="712" y="0"/>
                    <a:pt x="710" y="0"/>
                    <a:pt x="707" y="0"/>
                  </a:cubicBezTo>
                  <a:cubicBezTo>
                    <a:pt x="316" y="2"/>
                    <a:pt x="1" y="325"/>
                    <a:pt x="3" y="717"/>
                  </a:cubicBezTo>
                  <a:cubicBezTo>
                    <a:pt x="7" y="1107"/>
                    <a:pt x="323" y="1420"/>
                    <a:pt x="712" y="1420"/>
                  </a:cubicBezTo>
                  <a:cubicBezTo>
                    <a:pt x="715" y="1420"/>
                    <a:pt x="717" y="1420"/>
                    <a:pt x="720" y="1420"/>
                  </a:cubicBezTo>
                  <a:cubicBezTo>
                    <a:pt x="1112" y="1417"/>
                    <a:pt x="1427" y="1096"/>
                    <a:pt x="1424" y="704"/>
                  </a:cubicBezTo>
                  <a:cubicBezTo>
                    <a:pt x="1420" y="314"/>
                    <a:pt x="1104" y="0"/>
                    <a:pt x="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Chart 4">
            <a:extLst>
              <a:ext uri="{FF2B5EF4-FFF2-40B4-BE49-F238E27FC236}">
                <a16:creationId xmlns:a16="http://schemas.microsoft.com/office/drawing/2014/main" id="{D0849B78-2BBB-7749-BF9E-B00F009B9BDF}"/>
              </a:ext>
            </a:extLst>
          </p:cNvPr>
          <p:cNvGraphicFramePr>
            <a:graphicFrameLocks/>
          </p:cNvGraphicFramePr>
          <p:nvPr>
            <p:extLst>
              <p:ext uri="{D42A27DB-BD31-4B8C-83A1-F6EECF244321}">
                <p14:modId xmlns:p14="http://schemas.microsoft.com/office/powerpoint/2010/main" val="2794110628"/>
              </p:ext>
            </p:extLst>
          </p:nvPr>
        </p:nvGraphicFramePr>
        <p:xfrm>
          <a:off x="2332848" y="1334739"/>
          <a:ext cx="5272581" cy="32935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36661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0;p40">
            <a:extLst>
              <a:ext uri="{FF2B5EF4-FFF2-40B4-BE49-F238E27FC236}">
                <a16:creationId xmlns:a16="http://schemas.microsoft.com/office/drawing/2014/main" id="{AA64D704-BC28-1776-AC1B-60C3D9935BFD}"/>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&amp; </a:t>
            </a:r>
            <a:br>
              <a:rPr lang="en" sz="2500" dirty="0"/>
            </a:br>
            <a:r>
              <a:rPr lang="en" sz="2500" dirty="0"/>
              <a:t>Renewable Electricity Generated </a:t>
            </a:r>
            <a:endParaRPr sz="2500" dirty="0"/>
          </a:p>
        </p:txBody>
      </p:sp>
      <p:sp>
        <p:nvSpPr>
          <p:cNvPr id="7" name="TextBox 6">
            <a:extLst>
              <a:ext uri="{FF2B5EF4-FFF2-40B4-BE49-F238E27FC236}">
                <a16:creationId xmlns:a16="http://schemas.microsoft.com/office/drawing/2014/main" id="{B83D2E4E-EC88-B8AB-F180-E5DCAA9D6679}"/>
              </a:ext>
            </a:extLst>
          </p:cNvPr>
          <p:cNvSpPr txBox="1"/>
          <p:nvPr/>
        </p:nvSpPr>
        <p:spPr>
          <a:xfrm>
            <a:off x="6022428" y="1765738"/>
            <a:ext cx="2806262" cy="2462213"/>
          </a:xfrm>
          <a:prstGeom prst="rect">
            <a:avLst/>
          </a:prstGeom>
          <a:noFill/>
        </p:spPr>
        <p:txBody>
          <a:bodyPr wrap="square" rtlCol="0">
            <a:spAutoFit/>
          </a:bodyPr>
          <a:lstStyle/>
          <a:p>
            <a:pPr marL="285750" indent="-285750">
              <a:buFont typeface="Arial" panose="020B0604020202020204" pitchFamily="34" charset="0"/>
              <a:buChar char="•"/>
            </a:pPr>
            <a:r>
              <a:rPr lang="en-US" dirty="0"/>
              <a:t>At year </a:t>
            </a:r>
            <a:r>
              <a:rPr lang="en-US" b="1" dirty="0"/>
              <a:t>2052</a:t>
            </a:r>
            <a:r>
              <a:rPr lang="en-US" dirty="0"/>
              <a:t>, renewable electricity generated </a:t>
            </a:r>
            <a:r>
              <a:rPr lang="en-US" b="1" dirty="0"/>
              <a:t>will be able to supplement &gt;60% of the nation’s electricity consumption.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Thus, from year 2052 onwards, we can say that Singapore will be able to depend on renewable energy. </a:t>
            </a:r>
          </a:p>
        </p:txBody>
      </p:sp>
      <p:sp>
        <p:nvSpPr>
          <p:cNvPr id="6" name="TextBox 5">
            <a:extLst>
              <a:ext uri="{FF2B5EF4-FFF2-40B4-BE49-F238E27FC236}">
                <a16:creationId xmlns:a16="http://schemas.microsoft.com/office/drawing/2014/main" id="{4009A4BA-008A-54F5-129D-ADE483A56B78}"/>
              </a:ext>
            </a:extLst>
          </p:cNvPr>
          <p:cNvSpPr txBox="1"/>
          <p:nvPr/>
        </p:nvSpPr>
        <p:spPr>
          <a:xfrm>
            <a:off x="8197305" y="251901"/>
            <a:ext cx="822661" cy="307777"/>
          </a:xfrm>
          <a:prstGeom prst="rect">
            <a:avLst/>
          </a:prstGeom>
          <a:noFill/>
        </p:spPr>
        <p:txBody>
          <a:bodyPr wrap="none" rtlCol="0">
            <a:spAutoFit/>
          </a:bodyPr>
          <a:lstStyle/>
          <a:p>
            <a:r>
              <a:rPr lang="en-US" dirty="0"/>
              <a:t>AY2060</a:t>
            </a:r>
          </a:p>
        </p:txBody>
      </p:sp>
      <p:pic>
        <p:nvPicPr>
          <p:cNvPr id="3" name="Picture 2" descr="A screen shot of a computer&#10;&#10;Description automatically generated">
            <a:extLst>
              <a:ext uri="{FF2B5EF4-FFF2-40B4-BE49-F238E27FC236}">
                <a16:creationId xmlns:a16="http://schemas.microsoft.com/office/drawing/2014/main" id="{11B6DFA3-E3B4-8D7F-8536-A3B696986472}"/>
              </a:ext>
            </a:extLst>
          </p:cNvPr>
          <p:cNvPicPr>
            <a:picLocks noChangeAspect="1"/>
          </p:cNvPicPr>
          <p:nvPr/>
        </p:nvPicPr>
        <p:blipFill rotWithShape="1">
          <a:blip r:embed="rId2"/>
          <a:srcRect l="25893" t="38791" r="26078" b="12907"/>
          <a:stretch/>
        </p:blipFill>
        <p:spPr>
          <a:xfrm>
            <a:off x="535364" y="1243458"/>
            <a:ext cx="5361706" cy="3506772"/>
          </a:xfrm>
          <a:prstGeom prst="rect">
            <a:avLst/>
          </a:prstGeom>
        </p:spPr>
      </p:pic>
      <p:cxnSp>
        <p:nvCxnSpPr>
          <p:cNvPr id="10" name="Straight Connector 9">
            <a:extLst>
              <a:ext uri="{FF2B5EF4-FFF2-40B4-BE49-F238E27FC236}">
                <a16:creationId xmlns:a16="http://schemas.microsoft.com/office/drawing/2014/main" id="{933CADCB-9263-721A-CE11-CF0E2126F070}"/>
              </a:ext>
            </a:extLst>
          </p:cNvPr>
          <p:cNvCxnSpPr/>
          <p:nvPr/>
        </p:nvCxnSpPr>
        <p:spPr>
          <a:xfrm flipV="1">
            <a:off x="4807035" y="1678554"/>
            <a:ext cx="0" cy="263658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61033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31" name="Google Shape;631;p35"/>
          <p:cNvSpPr txBox="1">
            <a:spLocks noGrp="1"/>
          </p:cNvSpPr>
          <p:nvPr>
            <p:ph type="title"/>
          </p:nvPr>
        </p:nvSpPr>
        <p:spPr>
          <a:xfrm>
            <a:off x="720000" y="393355"/>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As at 2052…</a:t>
            </a:r>
            <a:endParaRPr sz="2500" dirty="0"/>
          </a:p>
        </p:txBody>
      </p:sp>
      <p:sp>
        <p:nvSpPr>
          <p:cNvPr id="18" name="TextBox 17">
            <a:extLst>
              <a:ext uri="{FF2B5EF4-FFF2-40B4-BE49-F238E27FC236}">
                <a16:creationId xmlns:a16="http://schemas.microsoft.com/office/drawing/2014/main" id="{7B625901-FB31-FD20-A415-E1AA490A731B}"/>
              </a:ext>
            </a:extLst>
          </p:cNvPr>
          <p:cNvSpPr txBox="1"/>
          <p:nvPr/>
        </p:nvSpPr>
        <p:spPr>
          <a:xfrm>
            <a:off x="764440" y="886669"/>
            <a:ext cx="7704000" cy="307777"/>
          </a:xfrm>
          <a:prstGeom prst="rect">
            <a:avLst/>
          </a:prstGeom>
          <a:noFill/>
        </p:spPr>
        <p:txBody>
          <a:bodyPr wrap="square" rtlCol="0">
            <a:spAutoFit/>
          </a:bodyPr>
          <a:lstStyle/>
          <a:p>
            <a:r>
              <a:rPr lang="en-US" dirty="0">
                <a:solidFill>
                  <a:schemeClr val="tx1"/>
                </a:solidFill>
                <a:latin typeface="Open Sans" panose="020B0606030504020204" pitchFamily="34" charset="0"/>
                <a:ea typeface="Open Sans" panose="020B0606030504020204" pitchFamily="34" charset="0"/>
                <a:cs typeface="Open Sans" panose="020B0606030504020204" pitchFamily="34" charset="0"/>
              </a:rPr>
              <a:t>Percentage of forecasted renewables and Non-renewables from electricity consumed.</a:t>
            </a:r>
          </a:p>
        </p:txBody>
      </p:sp>
      <p:sp>
        <p:nvSpPr>
          <p:cNvPr id="19" name="Google Shape;529;p34">
            <a:extLst>
              <a:ext uri="{FF2B5EF4-FFF2-40B4-BE49-F238E27FC236}">
                <a16:creationId xmlns:a16="http://schemas.microsoft.com/office/drawing/2014/main" id="{4B3BBE48-30B1-9986-C49F-35860749E06C}"/>
              </a:ext>
            </a:extLst>
          </p:cNvPr>
          <p:cNvSpPr/>
          <p:nvPr/>
        </p:nvSpPr>
        <p:spPr>
          <a:xfrm>
            <a:off x="0" y="3420350"/>
            <a:ext cx="3510294" cy="1875553"/>
          </a:xfrm>
          <a:custGeom>
            <a:avLst/>
            <a:gdLst/>
            <a:ahLst/>
            <a:cxnLst/>
            <a:rect l="l" t="t" r="r" b="b"/>
            <a:pathLst>
              <a:path w="69590" h="37182" extrusionOk="0">
                <a:moveTo>
                  <a:pt x="5273" y="0"/>
                </a:moveTo>
                <a:cubicBezTo>
                  <a:pt x="3453" y="0"/>
                  <a:pt x="1633" y="440"/>
                  <a:pt x="1" y="1399"/>
                </a:cubicBezTo>
                <a:lnTo>
                  <a:pt x="1" y="37182"/>
                </a:lnTo>
                <a:lnTo>
                  <a:pt x="69560" y="37182"/>
                </a:lnTo>
                <a:cubicBezTo>
                  <a:pt x="69590" y="34431"/>
                  <a:pt x="67140" y="32379"/>
                  <a:pt x="64611" y="32379"/>
                </a:cubicBezTo>
                <a:cubicBezTo>
                  <a:pt x="63841" y="32379"/>
                  <a:pt x="63065" y="32568"/>
                  <a:pt x="62348" y="32986"/>
                </a:cubicBezTo>
                <a:cubicBezTo>
                  <a:pt x="61399" y="29718"/>
                  <a:pt x="58205" y="27928"/>
                  <a:pt x="55047" y="27928"/>
                </a:cubicBezTo>
                <a:cubicBezTo>
                  <a:pt x="52649" y="27928"/>
                  <a:pt x="50272" y="28959"/>
                  <a:pt x="48913" y="31157"/>
                </a:cubicBezTo>
                <a:cubicBezTo>
                  <a:pt x="47477" y="27690"/>
                  <a:pt x="43846" y="25287"/>
                  <a:pt x="40010" y="25287"/>
                </a:cubicBezTo>
                <a:cubicBezTo>
                  <a:pt x="39422" y="25287"/>
                  <a:pt x="38829" y="25343"/>
                  <a:pt x="38239" y="25461"/>
                </a:cubicBezTo>
                <a:cubicBezTo>
                  <a:pt x="38437" y="19795"/>
                  <a:pt x="34097" y="15006"/>
                  <a:pt x="28559" y="14544"/>
                </a:cubicBezTo>
                <a:cubicBezTo>
                  <a:pt x="29407" y="9697"/>
                  <a:pt x="25146" y="5907"/>
                  <a:pt x="20840" y="5907"/>
                </a:cubicBezTo>
                <a:cubicBezTo>
                  <a:pt x="19232" y="5907"/>
                  <a:pt x="17618" y="6435"/>
                  <a:pt x="16261" y="7634"/>
                </a:cubicBezTo>
                <a:cubicBezTo>
                  <a:pt x="14805" y="3010"/>
                  <a:pt x="10035" y="0"/>
                  <a:pt x="52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37;p34">
            <a:extLst>
              <a:ext uri="{FF2B5EF4-FFF2-40B4-BE49-F238E27FC236}">
                <a16:creationId xmlns:a16="http://schemas.microsoft.com/office/drawing/2014/main" id="{CB4984DF-50DE-B295-B491-B95578305E47}"/>
              </a:ext>
            </a:extLst>
          </p:cNvPr>
          <p:cNvGrpSpPr/>
          <p:nvPr/>
        </p:nvGrpSpPr>
        <p:grpSpPr>
          <a:xfrm>
            <a:off x="-285333" y="4082514"/>
            <a:ext cx="4857333" cy="1213389"/>
            <a:chOff x="-685807" y="3880133"/>
            <a:chExt cx="5791435" cy="1446733"/>
          </a:xfrm>
        </p:grpSpPr>
        <p:sp>
          <p:nvSpPr>
            <p:cNvPr id="21" name="Google Shape;538;p34">
              <a:extLst>
                <a:ext uri="{FF2B5EF4-FFF2-40B4-BE49-F238E27FC236}">
                  <a16:creationId xmlns:a16="http://schemas.microsoft.com/office/drawing/2014/main" id="{CC935AFF-2331-5186-4F01-AABBE89EA8F4}"/>
                </a:ext>
              </a:extLst>
            </p:cNvPr>
            <p:cNvSpPr/>
            <p:nvPr/>
          </p:nvSpPr>
          <p:spPr>
            <a:xfrm>
              <a:off x="-685807" y="3880133"/>
              <a:ext cx="3144651" cy="1446733"/>
            </a:xfrm>
            <a:custGeom>
              <a:avLst/>
              <a:gdLst/>
              <a:ahLst/>
              <a:cxnLst/>
              <a:rect l="l" t="t" r="r" b="b"/>
              <a:pathLst>
                <a:path w="84693" h="38964" extrusionOk="0">
                  <a:moveTo>
                    <a:pt x="31640" y="1"/>
                  </a:moveTo>
                  <a:cubicBezTo>
                    <a:pt x="31455" y="1"/>
                    <a:pt x="31267" y="3"/>
                    <a:pt x="31076" y="9"/>
                  </a:cubicBezTo>
                  <a:cubicBezTo>
                    <a:pt x="25140" y="179"/>
                    <a:pt x="19300" y="10625"/>
                    <a:pt x="12713" y="17745"/>
                  </a:cubicBezTo>
                  <a:cubicBezTo>
                    <a:pt x="8313" y="22498"/>
                    <a:pt x="1671" y="22954"/>
                    <a:pt x="1" y="26007"/>
                  </a:cubicBezTo>
                  <a:cubicBezTo>
                    <a:pt x="3568" y="30326"/>
                    <a:pt x="7133" y="34644"/>
                    <a:pt x="10700" y="38964"/>
                  </a:cubicBezTo>
                  <a:lnTo>
                    <a:pt x="84692" y="31002"/>
                  </a:lnTo>
                  <a:cubicBezTo>
                    <a:pt x="72991" y="26606"/>
                    <a:pt x="65230" y="20999"/>
                    <a:pt x="60173" y="16468"/>
                  </a:cubicBezTo>
                  <a:cubicBezTo>
                    <a:pt x="54893" y="11737"/>
                    <a:pt x="48002" y="5184"/>
                    <a:pt x="37145" y="966"/>
                  </a:cubicBezTo>
                  <a:cubicBezTo>
                    <a:pt x="35577" y="358"/>
                    <a:pt x="33780" y="1"/>
                    <a:pt x="316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39;p34">
              <a:extLst>
                <a:ext uri="{FF2B5EF4-FFF2-40B4-BE49-F238E27FC236}">
                  <a16:creationId xmlns:a16="http://schemas.microsoft.com/office/drawing/2014/main" id="{701FD171-10DF-28A3-4351-9B20CB9D5160}"/>
                </a:ext>
              </a:extLst>
            </p:cNvPr>
            <p:cNvSpPr/>
            <p:nvPr/>
          </p:nvSpPr>
          <p:spPr>
            <a:xfrm>
              <a:off x="827250" y="4062664"/>
              <a:ext cx="4278379" cy="1108368"/>
            </a:xfrm>
            <a:custGeom>
              <a:avLst/>
              <a:gdLst/>
              <a:ahLst/>
              <a:cxnLst/>
              <a:rect l="l" t="t" r="r" b="b"/>
              <a:pathLst>
                <a:path w="115227" h="29851" extrusionOk="0">
                  <a:moveTo>
                    <a:pt x="60372" y="1"/>
                  </a:moveTo>
                  <a:cubicBezTo>
                    <a:pt x="52488" y="1"/>
                    <a:pt x="42051" y="5263"/>
                    <a:pt x="35651" y="10907"/>
                  </a:cubicBezTo>
                  <a:cubicBezTo>
                    <a:pt x="29536" y="16300"/>
                    <a:pt x="22148" y="19656"/>
                    <a:pt x="14375" y="20147"/>
                  </a:cubicBezTo>
                  <a:cubicBezTo>
                    <a:pt x="1" y="21053"/>
                    <a:pt x="217" y="28765"/>
                    <a:pt x="217" y="28765"/>
                  </a:cubicBezTo>
                  <a:lnTo>
                    <a:pt x="85778" y="29573"/>
                  </a:lnTo>
                  <a:lnTo>
                    <a:pt x="86606" y="29581"/>
                  </a:lnTo>
                  <a:lnTo>
                    <a:pt x="94993" y="29660"/>
                  </a:lnTo>
                  <a:lnTo>
                    <a:pt x="95013" y="29659"/>
                  </a:lnTo>
                  <a:lnTo>
                    <a:pt x="115226" y="29851"/>
                  </a:lnTo>
                  <a:cubicBezTo>
                    <a:pt x="115226" y="29851"/>
                    <a:pt x="112378" y="20355"/>
                    <a:pt x="94987" y="17776"/>
                  </a:cubicBezTo>
                  <a:cubicBezTo>
                    <a:pt x="78068" y="15265"/>
                    <a:pt x="78810" y="6250"/>
                    <a:pt x="65144" y="821"/>
                  </a:cubicBezTo>
                  <a:cubicBezTo>
                    <a:pt x="63725" y="256"/>
                    <a:pt x="62110" y="1"/>
                    <a:pt x="603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40;p34">
              <a:extLst>
                <a:ext uri="{FF2B5EF4-FFF2-40B4-BE49-F238E27FC236}">
                  <a16:creationId xmlns:a16="http://schemas.microsoft.com/office/drawing/2014/main" id="{0616C7F8-2DA6-5B81-3291-E898CCE781E2}"/>
                </a:ext>
              </a:extLst>
            </p:cNvPr>
            <p:cNvSpPr/>
            <p:nvPr/>
          </p:nvSpPr>
          <p:spPr>
            <a:xfrm>
              <a:off x="3114940" y="4511343"/>
              <a:ext cx="41029" cy="502555"/>
            </a:xfrm>
            <a:custGeom>
              <a:avLst/>
              <a:gdLst/>
              <a:ahLst/>
              <a:cxnLst/>
              <a:rect l="l" t="t" r="r" b="b"/>
              <a:pathLst>
                <a:path w="1105" h="13535" extrusionOk="0">
                  <a:moveTo>
                    <a:pt x="115" y="1"/>
                  </a:moveTo>
                  <a:lnTo>
                    <a:pt x="1" y="13526"/>
                  </a:lnTo>
                  <a:lnTo>
                    <a:pt x="993" y="13534"/>
                  </a:lnTo>
                  <a:lnTo>
                    <a:pt x="1105" y="200"/>
                  </a:lnTo>
                  <a:cubicBezTo>
                    <a:pt x="754" y="162"/>
                    <a:pt x="429" y="90"/>
                    <a:pt x="11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41;p34">
              <a:extLst>
                <a:ext uri="{FF2B5EF4-FFF2-40B4-BE49-F238E27FC236}">
                  <a16:creationId xmlns:a16="http://schemas.microsoft.com/office/drawing/2014/main" id="{BADC4A9A-6428-786C-8B2E-9275C315E5BB}"/>
                </a:ext>
              </a:extLst>
            </p:cNvPr>
            <p:cNvSpPr/>
            <p:nvPr/>
          </p:nvSpPr>
          <p:spPr>
            <a:xfrm>
              <a:off x="3732932" y="4635988"/>
              <a:ext cx="40063" cy="382959"/>
            </a:xfrm>
            <a:custGeom>
              <a:avLst/>
              <a:gdLst/>
              <a:ahLst/>
              <a:cxnLst/>
              <a:rect l="l" t="t" r="r" b="b"/>
              <a:pathLst>
                <a:path w="1079" h="10314" extrusionOk="0">
                  <a:moveTo>
                    <a:pt x="87" y="0"/>
                  </a:moveTo>
                  <a:lnTo>
                    <a:pt x="0" y="10305"/>
                  </a:lnTo>
                  <a:lnTo>
                    <a:pt x="991" y="10313"/>
                  </a:lnTo>
                  <a:lnTo>
                    <a:pt x="1079" y="9"/>
                  </a:lnTo>
                  <a:lnTo>
                    <a:pt x="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42;p34">
              <a:extLst>
                <a:ext uri="{FF2B5EF4-FFF2-40B4-BE49-F238E27FC236}">
                  <a16:creationId xmlns:a16="http://schemas.microsoft.com/office/drawing/2014/main" id="{A658AE86-EBB3-6836-95ED-8DA90A084F94}"/>
                </a:ext>
              </a:extLst>
            </p:cNvPr>
            <p:cNvSpPr/>
            <p:nvPr/>
          </p:nvSpPr>
          <p:spPr>
            <a:xfrm>
              <a:off x="4044341" y="4870019"/>
              <a:ext cx="38764" cy="226307"/>
            </a:xfrm>
            <a:custGeom>
              <a:avLst/>
              <a:gdLst/>
              <a:ahLst/>
              <a:cxnLst/>
              <a:rect l="l" t="t" r="r" b="b"/>
              <a:pathLst>
                <a:path w="1044" h="6095" extrusionOk="0">
                  <a:moveTo>
                    <a:pt x="52" y="1"/>
                  </a:moveTo>
                  <a:lnTo>
                    <a:pt x="1" y="6086"/>
                  </a:lnTo>
                  <a:lnTo>
                    <a:pt x="993" y="6095"/>
                  </a:lnTo>
                  <a:lnTo>
                    <a:pt x="1044" y="9"/>
                  </a:lnTo>
                  <a:lnTo>
                    <a:pt x="5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43;p34">
              <a:extLst>
                <a:ext uri="{FF2B5EF4-FFF2-40B4-BE49-F238E27FC236}">
                  <a16:creationId xmlns:a16="http://schemas.microsoft.com/office/drawing/2014/main" id="{6CCA5DC0-21F8-45BA-513B-E25EC18EC1FB}"/>
                </a:ext>
              </a:extLst>
            </p:cNvPr>
            <p:cNvSpPr/>
            <p:nvPr/>
          </p:nvSpPr>
          <p:spPr>
            <a:xfrm>
              <a:off x="3519695" y="4865600"/>
              <a:ext cx="38764" cy="226307"/>
            </a:xfrm>
            <a:custGeom>
              <a:avLst/>
              <a:gdLst/>
              <a:ahLst/>
              <a:cxnLst/>
              <a:rect l="l" t="t" r="r" b="b"/>
              <a:pathLst>
                <a:path w="1044" h="6095" extrusionOk="0">
                  <a:moveTo>
                    <a:pt x="53" y="0"/>
                  </a:moveTo>
                  <a:lnTo>
                    <a:pt x="1" y="6086"/>
                  </a:lnTo>
                  <a:lnTo>
                    <a:pt x="993" y="6094"/>
                  </a:lnTo>
                  <a:lnTo>
                    <a:pt x="1044" y="9"/>
                  </a:lnTo>
                  <a:lnTo>
                    <a:pt x="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44;p34">
              <a:extLst>
                <a:ext uri="{FF2B5EF4-FFF2-40B4-BE49-F238E27FC236}">
                  <a16:creationId xmlns:a16="http://schemas.microsoft.com/office/drawing/2014/main" id="{AB9431C3-0FD6-7139-82F1-71704E77B63C}"/>
                </a:ext>
              </a:extLst>
            </p:cNvPr>
            <p:cNvSpPr/>
            <p:nvPr/>
          </p:nvSpPr>
          <p:spPr>
            <a:xfrm>
              <a:off x="3013650" y="4451304"/>
              <a:ext cx="1182405" cy="488668"/>
            </a:xfrm>
            <a:custGeom>
              <a:avLst/>
              <a:gdLst/>
              <a:ahLst/>
              <a:cxnLst/>
              <a:rect l="l" t="t" r="r" b="b"/>
              <a:pathLst>
                <a:path w="31845" h="13161" extrusionOk="0">
                  <a:moveTo>
                    <a:pt x="585" y="1"/>
                  </a:moveTo>
                  <a:cubicBezTo>
                    <a:pt x="202" y="1"/>
                    <a:pt x="1" y="458"/>
                    <a:pt x="262" y="741"/>
                  </a:cubicBezTo>
                  <a:lnTo>
                    <a:pt x="10998" y="12333"/>
                  </a:lnTo>
                  <a:cubicBezTo>
                    <a:pt x="11387" y="12755"/>
                    <a:pt x="11936" y="12997"/>
                    <a:pt x="12510" y="13002"/>
                  </a:cubicBezTo>
                  <a:lnTo>
                    <a:pt x="31256" y="13160"/>
                  </a:lnTo>
                  <a:cubicBezTo>
                    <a:pt x="31257" y="13160"/>
                    <a:pt x="31258" y="13160"/>
                    <a:pt x="31260" y="13160"/>
                  </a:cubicBezTo>
                  <a:cubicBezTo>
                    <a:pt x="31643" y="13160"/>
                    <a:pt x="31845" y="12703"/>
                    <a:pt x="31582" y="12420"/>
                  </a:cubicBezTo>
                  <a:lnTo>
                    <a:pt x="20846" y="828"/>
                  </a:lnTo>
                  <a:cubicBezTo>
                    <a:pt x="20457" y="405"/>
                    <a:pt x="19909" y="163"/>
                    <a:pt x="19334" y="159"/>
                  </a:cubicBezTo>
                  <a:lnTo>
                    <a:pt x="589" y="1"/>
                  </a:lnTo>
                  <a:cubicBezTo>
                    <a:pt x="588" y="1"/>
                    <a:pt x="586" y="1"/>
                    <a:pt x="5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45;p34">
              <a:extLst>
                <a:ext uri="{FF2B5EF4-FFF2-40B4-BE49-F238E27FC236}">
                  <a16:creationId xmlns:a16="http://schemas.microsoft.com/office/drawing/2014/main" id="{4096579B-FDB0-009A-7651-276703540CAA}"/>
                </a:ext>
              </a:extLst>
            </p:cNvPr>
            <p:cNvSpPr/>
            <p:nvPr/>
          </p:nvSpPr>
          <p:spPr>
            <a:xfrm>
              <a:off x="3136420" y="4473545"/>
              <a:ext cx="192705" cy="207779"/>
            </a:xfrm>
            <a:custGeom>
              <a:avLst/>
              <a:gdLst/>
              <a:ahLst/>
              <a:cxnLst/>
              <a:rect l="l" t="t" r="r" b="b"/>
              <a:pathLst>
                <a:path w="5190" h="5596" extrusionOk="0">
                  <a:moveTo>
                    <a:pt x="0" y="1"/>
                  </a:moveTo>
                  <a:lnTo>
                    <a:pt x="5178" y="5595"/>
                  </a:lnTo>
                  <a:lnTo>
                    <a:pt x="5189" y="5595"/>
                  </a:lnTo>
                  <a:cubicBezTo>
                    <a:pt x="4962" y="5350"/>
                    <a:pt x="4738" y="5093"/>
                    <a:pt x="4525" y="4821"/>
                  </a:cubicBezTo>
                  <a:cubicBezTo>
                    <a:pt x="3786" y="3877"/>
                    <a:pt x="2946" y="3009"/>
                    <a:pt x="2226" y="2039"/>
                  </a:cubicBezTo>
                  <a:cubicBezTo>
                    <a:pt x="2114" y="2001"/>
                    <a:pt x="1997" y="1936"/>
                    <a:pt x="1875" y="1834"/>
                  </a:cubicBezTo>
                  <a:cubicBezTo>
                    <a:pt x="1478" y="1495"/>
                    <a:pt x="1062" y="1139"/>
                    <a:pt x="690" y="691"/>
                  </a:cubicBezTo>
                  <a:cubicBezTo>
                    <a:pt x="653" y="646"/>
                    <a:pt x="620" y="601"/>
                    <a:pt x="584" y="555"/>
                  </a:cubicBezTo>
                  <a:cubicBezTo>
                    <a:pt x="387" y="424"/>
                    <a:pt x="207" y="233"/>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46;p34">
              <a:extLst>
                <a:ext uri="{FF2B5EF4-FFF2-40B4-BE49-F238E27FC236}">
                  <a16:creationId xmlns:a16="http://schemas.microsoft.com/office/drawing/2014/main" id="{23542DA8-BBDF-AD7D-E91E-9390D19E14B8}"/>
                </a:ext>
              </a:extLst>
            </p:cNvPr>
            <p:cNvSpPr/>
            <p:nvPr/>
          </p:nvSpPr>
          <p:spPr>
            <a:xfrm>
              <a:off x="3347096" y="4703676"/>
              <a:ext cx="200873" cy="208522"/>
            </a:xfrm>
            <a:custGeom>
              <a:avLst/>
              <a:gdLst/>
              <a:ahLst/>
              <a:cxnLst/>
              <a:rect l="l" t="t" r="r" b="b"/>
              <a:pathLst>
                <a:path w="5410" h="5616" extrusionOk="0">
                  <a:moveTo>
                    <a:pt x="4831" y="5101"/>
                  </a:moveTo>
                  <a:cubicBezTo>
                    <a:pt x="4831" y="5101"/>
                    <a:pt x="4832" y="5102"/>
                    <a:pt x="4835" y="5104"/>
                  </a:cubicBezTo>
                  <a:lnTo>
                    <a:pt x="4835" y="5104"/>
                  </a:lnTo>
                  <a:cubicBezTo>
                    <a:pt x="4833" y="5102"/>
                    <a:pt x="4831" y="5101"/>
                    <a:pt x="4831" y="5101"/>
                  </a:cubicBezTo>
                  <a:close/>
                  <a:moveTo>
                    <a:pt x="1" y="0"/>
                  </a:moveTo>
                  <a:lnTo>
                    <a:pt x="5197" y="5615"/>
                  </a:lnTo>
                  <a:lnTo>
                    <a:pt x="5409" y="5616"/>
                  </a:lnTo>
                  <a:cubicBezTo>
                    <a:pt x="5385" y="5579"/>
                    <a:pt x="5361" y="5544"/>
                    <a:pt x="5339" y="5506"/>
                  </a:cubicBezTo>
                  <a:lnTo>
                    <a:pt x="5339" y="5506"/>
                  </a:lnTo>
                  <a:cubicBezTo>
                    <a:pt x="5351" y="5527"/>
                    <a:pt x="5352" y="5536"/>
                    <a:pt x="5344" y="5536"/>
                  </a:cubicBezTo>
                  <a:cubicBezTo>
                    <a:pt x="5296" y="5536"/>
                    <a:pt x="4896" y="5162"/>
                    <a:pt x="4838" y="5107"/>
                  </a:cubicBezTo>
                  <a:lnTo>
                    <a:pt x="4838" y="5107"/>
                  </a:lnTo>
                  <a:lnTo>
                    <a:pt x="4841" y="5110"/>
                  </a:lnTo>
                  <a:cubicBezTo>
                    <a:pt x="4838" y="5107"/>
                    <a:pt x="4837" y="5106"/>
                    <a:pt x="4835" y="5104"/>
                  </a:cubicBezTo>
                  <a:lnTo>
                    <a:pt x="4835" y="5104"/>
                  </a:lnTo>
                  <a:cubicBezTo>
                    <a:pt x="4836" y="5105"/>
                    <a:pt x="4837" y="5106"/>
                    <a:pt x="4838" y="5107"/>
                  </a:cubicBezTo>
                  <a:cubicBezTo>
                    <a:pt x="4592" y="4873"/>
                    <a:pt x="4366" y="4632"/>
                    <a:pt x="4132" y="4361"/>
                  </a:cubicBezTo>
                  <a:cubicBezTo>
                    <a:pt x="3925" y="4124"/>
                    <a:pt x="3728" y="3849"/>
                    <a:pt x="3538" y="3581"/>
                  </a:cubicBezTo>
                  <a:cubicBezTo>
                    <a:pt x="3527" y="3565"/>
                    <a:pt x="3512" y="3548"/>
                    <a:pt x="3500" y="3533"/>
                  </a:cubicBezTo>
                  <a:cubicBezTo>
                    <a:pt x="3425" y="3457"/>
                    <a:pt x="3353" y="3383"/>
                    <a:pt x="3280" y="3305"/>
                  </a:cubicBezTo>
                  <a:cubicBezTo>
                    <a:pt x="3120" y="3158"/>
                    <a:pt x="2940" y="3012"/>
                    <a:pt x="2823" y="2883"/>
                  </a:cubicBezTo>
                  <a:cubicBezTo>
                    <a:pt x="2439" y="2457"/>
                    <a:pt x="2173" y="2058"/>
                    <a:pt x="1770" y="1692"/>
                  </a:cubicBezTo>
                  <a:cubicBezTo>
                    <a:pt x="1538" y="1482"/>
                    <a:pt x="1340" y="1269"/>
                    <a:pt x="1163" y="1042"/>
                  </a:cubicBezTo>
                  <a:cubicBezTo>
                    <a:pt x="811" y="693"/>
                    <a:pt x="455" y="352"/>
                    <a:pt x="1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47;p34">
              <a:extLst>
                <a:ext uri="{FF2B5EF4-FFF2-40B4-BE49-F238E27FC236}">
                  <a16:creationId xmlns:a16="http://schemas.microsoft.com/office/drawing/2014/main" id="{B209ED5D-2D06-20C8-7273-454E706156BA}"/>
                </a:ext>
              </a:extLst>
            </p:cNvPr>
            <p:cNvSpPr/>
            <p:nvPr/>
          </p:nvSpPr>
          <p:spPr>
            <a:xfrm>
              <a:off x="3051745" y="4472319"/>
              <a:ext cx="411066" cy="208893"/>
            </a:xfrm>
            <a:custGeom>
              <a:avLst/>
              <a:gdLst/>
              <a:ahLst/>
              <a:cxnLst/>
              <a:rect l="l" t="t" r="r" b="b"/>
              <a:pathLst>
                <a:path w="11071" h="5626" extrusionOk="0">
                  <a:moveTo>
                    <a:pt x="0" y="0"/>
                  </a:moveTo>
                  <a:lnTo>
                    <a:pt x="4826" y="5582"/>
                  </a:lnTo>
                  <a:lnTo>
                    <a:pt x="11071" y="5625"/>
                  </a:lnTo>
                  <a:lnTo>
                    <a:pt x="11071" y="5625"/>
                  </a:lnTo>
                  <a:lnTo>
                    <a:pt x="5895" y="3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48;p34">
              <a:extLst>
                <a:ext uri="{FF2B5EF4-FFF2-40B4-BE49-F238E27FC236}">
                  <a16:creationId xmlns:a16="http://schemas.microsoft.com/office/drawing/2014/main" id="{2604BFA1-C639-8D57-FFE8-3F6761C08237}"/>
                </a:ext>
              </a:extLst>
            </p:cNvPr>
            <p:cNvSpPr/>
            <p:nvPr/>
          </p:nvSpPr>
          <p:spPr>
            <a:xfrm>
              <a:off x="3069382" y="4481268"/>
              <a:ext cx="375644" cy="190922"/>
            </a:xfrm>
            <a:custGeom>
              <a:avLst/>
              <a:gdLst/>
              <a:ahLst/>
              <a:cxnLst/>
              <a:rect l="l" t="t" r="r" b="b"/>
              <a:pathLst>
                <a:path w="10117" h="5142" extrusionOk="0">
                  <a:moveTo>
                    <a:pt x="0" y="1"/>
                  </a:moveTo>
                  <a:lnTo>
                    <a:pt x="4715" y="5106"/>
                  </a:lnTo>
                  <a:lnTo>
                    <a:pt x="10117" y="5142"/>
                  </a:lnTo>
                  <a:lnTo>
                    <a:pt x="5389" y="30"/>
                  </a:lnTo>
                  <a:lnTo>
                    <a:pt x="0"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49;p34">
              <a:extLst>
                <a:ext uri="{FF2B5EF4-FFF2-40B4-BE49-F238E27FC236}">
                  <a16:creationId xmlns:a16="http://schemas.microsoft.com/office/drawing/2014/main" id="{8E0B2F92-3DDC-660B-D474-D252CBF8E6E1}"/>
                </a:ext>
              </a:extLst>
            </p:cNvPr>
            <p:cNvSpPr/>
            <p:nvPr/>
          </p:nvSpPr>
          <p:spPr>
            <a:xfrm>
              <a:off x="3210216" y="4476144"/>
              <a:ext cx="192259" cy="199722"/>
            </a:xfrm>
            <a:custGeom>
              <a:avLst/>
              <a:gdLst/>
              <a:ahLst/>
              <a:cxnLst/>
              <a:rect l="l" t="t" r="r" b="b"/>
              <a:pathLst>
                <a:path w="5178" h="5379" extrusionOk="0">
                  <a:moveTo>
                    <a:pt x="0" y="1"/>
                  </a:moveTo>
                  <a:lnTo>
                    <a:pt x="4973" y="5377"/>
                  </a:lnTo>
                  <a:lnTo>
                    <a:pt x="5178" y="5379"/>
                  </a:lnTo>
                  <a:lnTo>
                    <a:pt x="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50;p34">
              <a:extLst>
                <a:ext uri="{FF2B5EF4-FFF2-40B4-BE49-F238E27FC236}">
                  <a16:creationId xmlns:a16="http://schemas.microsoft.com/office/drawing/2014/main" id="{7B4C10C2-D81B-3C83-F88E-5999F808C9A8}"/>
                </a:ext>
              </a:extLst>
            </p:cNvPr>
            <p:cNvSpPr/>
            <p:nvPr/>
          </p:nvSpPr>
          <p:spPr>
            <a:xfrm>
              <a:off x="3161130" y="4475847"/>
              <a:ext cx="192185" cy="199685"/>
            </a:xfrm>
            <a:custGeom>
              <a:avLst/>
              <a:gdLst/>
              <a:ahLst/>
              <a:cxnLst/>
              <a:rect l="l" t="t" r="r" b="b"/>
              <a:pathLst>
                <a:path w="5176" h="5378" extrusionOk="0">
                  <a:moveTo>
                    <a:pt x="1" y="0"/>
                  </a:moveTo>
                  <a:lnTo>
                    <a:pt x="4970" y="5376"/>
                  </a:lnTo>
                  <a:lnTo>
                    <a:pt x="5175" y="5378"/>
                  </a:lnTo>
                  <a:lnTo>
                    <a:pt x="205" y="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51;p34">
              <a:extLst>
                <a:ext uri="{FF2B5EF4-FFF2-40B4-BE49-F238E27FC236}">
                  <a16:creationId xmlns:a16="http://schemas.microsoft.com/office/drawing/2014/main" id="{0588183F-E569-161F-EDF3-248F22F3208E}"/>
                </a:ext>
              </a:extLst>
            </p:cNvPr>
            <p:cNvSpPr/>
            <p:nvPr/>
          </p:nvSpPr>
          <p:spPr>
            <a:xfrm>
              <a:off x="3098418" y="4520700"/>
              <a:ext cx="219884" cy="11028"/>
            </a:xfrm>
            <a:custGeom>
              <a:avLst/>
              <a:gdLst/>
              <a:ahLst/>
              <a:cxnLst/>
              <a:rect l="l" t="t" r="r" b="b"/>
              <a:pathLst>
                <a:path w="5922" h="297" extrusionOk="0">
                  <a:moveTo>
                    <a:pt x="1" y="1"/>
                  </a:moveTo>
                  <a:lnTo>
                    <a:pt x="245" y="263"/>
                  </a:lnTo>
                  <a:lnTo>
                    <a:pt x="5921" y="297"/>
                  </a:lnTo>
                  <a:cubicBezTo>
                    <a:pt x="5832" y="219"/>
                    <a:pt x="5745" y="133"/>
                    <a:pt x="5666" y="3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52;p34">
              <a:extLst>
                <a:ext uri="{FF2B5EF4-FFF2-40B4-BE49-F238E27FC236}">
                  <a16:creationId xmlns:a16="http://schemas.microsoft.com/office/drawing/2014/main" id="{C0D881F8-3A4D-C0D2-68D4-25EF19ECDA92}"/>
                </a:ext>
              </a:extLst>
            </p:cNvPr>
            <p:cNvSpPr/>
            <p:nvPr/>
          </p:nvSpPr>
          <p:spPr>
            <a:xfrm>
              <a:off x="3146984" y="4571048"/>
              <a:ext cx="220070" cy="11139"/>
            </a:xfrm>
            <a:custGeom>
              <a:avLst/>
              <a:gdLst/>
              <a:ahLst/>
              <a:cxnLst/>
              <a:rect l="l" t="t" r="r" b="b"/>
              <a:pathLst>
                <a:path w="5927" h="300" extrusionOk="0">
                  <a:moveTo>
                    <a:pt x="1" y="1"/>
                  </a:moveTo>
                  <a:lnTo>
                    <a:pt x="245" y="265"/>
                  </a:lnTo>
                  <a:lnTo>
                    <a:pt x="5926" y="299"/>
                  </a:lnTo>
                  <a:cubicBezTo>
                    <a:pt x="5835" y="223"/>
                    <a:pt x="5750" y="136"/>
                    <a:pt x="5670" y="35"/>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53;p34">
              <a:extLst>
                <a:ext uri="{FF2B5EF4-FFF2-40B4-BE49-F238E27FC236}">
                  <a16:creationId xmlns:a16="http://schemas.microsoft.com/office/drawing/2014/main" id="{85DA30B5-DCD5-57D0-9621-F77FA614D150}"/>
                </a:ext>
              </a:extLst>
            </p:cNvPr>
            <p:cNvSpPr/>
            <p:nvPr/>
          </p:nvSpPr>
          <p:spPr>
            <a:xfrm>
              <a:off x="3195624" y="4621508"/>
              <a:ext cx="220218" cy="11139"/>
            </a:xfrm>
            <a:custGeom>
              <a:avLst/>
              <a:gdLst/>
              <a:ahLst/>
              <a:cxnLst/>
              <a:rect l="l" t="t" r="r" b="b"/>
              <a:pathLst>
                <a:path w="5931" h="300" extrusionOk="0">
                  <a:moveTo>
                    <a:pt x="1" y="0"/>
                  </a:moveTo>
                  <a:lnTo>
                    <a:pt x="244" y="263"/>
                  </a:lnTo>
                  <a:lnTo>
                    <a:pt x="5931" y="299"/>
                  </a:lnTo>
                  <a:cubicBezTo>
                    <a:pt x="5841" y="222"/>
                    <a:pt x="5754" y="136"/>
                    <a:pt x="5674" y="3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54;p34">
              <a:extLst>
                <a:ext uri="{FF2B5EF4-FFF2-40B4-BE49-F238E27FC236}">
                  <a16:creationId xmlns:a16="http://schemas.microsoft.com/office/drawing/2014/main" id="{3BB3337A-7033-130F-EB28-77D04A74E851}"/>
                </a:ext>
              </a:extLst>
            </p:cNvPr>
            <p:cNvSpPr/>
            <p:nvPr/>
          </p:nvSpPr>
          <p:spPr>
            <a:xfrm>
              <a:off x="3112119" y="4475587"/>
              <a:ext cx="191999" cy="199611"/>
            </a:xfrm>
            <a:custGeom>
              <a:avLst/>
              <a:gdLst/>
              <a:ahLst/>
              <a:cxnLst/>
              <a:rect l="l" t="t" r="r" b="b"/>
              <a:pathLst>
                <a:path w="5171" h="5376" extrusionOk="0">
                  <a:moveTo>
                    <a:pt x="0" y="1"/>
                  </a:moveTo>
                  <a:lnTo>
                    <a:pt x="4965" y="5374"/>
                  </a:lnTo>
                  <a:lnTo>
                    <a:pt x="5170" y="5375"/>
                  </a:lnTo>
                  <a:lnTo>
                    <a:pt x="5170" y="5375"/>
                  </a:lnTo>
                  <a:lnTo>
                    <a:pt x="204" y="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55;p34">
              <a:extLst>
                <a:ext uri="{FF2B5EF4-FFF2-40B4-BE49-F238E27FC236}">
                  <a16:creationId xmlns:a16="http://schemas.microsoft.com/office/drawing/2014/main" id="{59ACB761-C5B7-0722-5B3C-0E8A092626FF}"/>
                </a:ext>
              </a:extLst>
            </p:cNvPr>
            <p:cNvSpPr/>
            <p:nvPr/>
          </p:nvSpPr>
          <p:spPr>
            <a:xfrm>
              <a:off x="3261493" y="4702006"/>
              <a:ext cx="412514" cy="210007"/>
            </a:xfrm>
            <a:custGeom>
              <a:avLst/>
              <a:gdLst/>
              <a:ahLst/>
              <a:cxnLst/>
              <a:rect l="l" t="t" r="r" b="b"/>
              <a:pathLst>
                <a:path w="11110" h="5656" extrusionOk="0">
                  <a:moveTo>
                    <a:pt x="1" y="0"/>
                  </a:moveTo>
                  <a:lnTo>
                    <a:pt x="5178" y="5607"/>
                  </a:lnTo>
                  <a:lnTo>
                    <a:pt x="11110" y="5656"/>
                  </a:lnTo>
                  <a:lnTo>
                    <a:pt x="5915" y="4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56;p34">
              <a:extLst>
                <a:ext uri="{FF2B5EF4-FFF2-40B4-BE49-F238E27FC236}">
                  <a16:creationId xmlns:a16="http://schemas.microsoft.com/office/drawing/2014/main" id="{E0EE8096-6614-85D8-C966-DDBA598866AF}"/>
                </a:ext>
              </a:extLst>
            </p:cNvPr>
            <p:cNvSpPr/>
            <p:nvPr/>
          </p:nvSpPr>
          <p:spPr>
            <a:xfrm>
              <a:off x="3279204" y="4711028"/>
              <a:ext cx="376981" cy="191925"/>
            </a:xfrm>
            <a:custGeom>
              <a:avLst/>
              <a:gdLst/>
              <a:ahLst/>
              <a:cxnLst/>
              <a:rect l="l" t="t" r="r" b="b"/>
              <a:pathLst>
                <a:path w="10153" h="5169" extrusionOk="0">
                  <a:moveTo>
                    <a:pt x="1" y="1"/>
                  </a:moveTo>
                  <a:lnTo>
                    <a:pt x="4732" y="5124"/>
                  </a:lnTo>
                  <a:lnTo>
                    <a:pt x="10153" y="5169"/>
                  </a:lnTo>
                  <a:lnTo>
                    <a:pt x="5406" y="38"/>
                  </a:lnTo>
                  <a:lnTo>
                    <a:pt x="1"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57;p34">
              <a:extLst>
                <a:ext uri="{FF2B5EF4-FFF2-40B4-BE49-F238E27FC236}">
                  <a16:creationId xmlns:a16="http://schemas.microsoft.com/office/drawing/2014/main" id="{A8CC836A-68E3-F4B4-477E-88FCF3704FFD}"/>
                </a:ext>
              </a:extLst>
            </p:cNvPr>
            <p:cNvSpPr/>
            <p:nvPr/>
          </p:nvSpPr>
          <p:spPr>
            <a:xfrm>
              <a:off x="3420520" y="4706016"/>
              <a:ext cx="193002" cy="200539"/>
            </a:xfrm>
            <a:custGeom>
              <a:avLst/>
              <a:gdLst/>
              <a:ahLst/>
              <a:cxnLst/>
              <a:rect l="l" t="t" r="r" b="b"/>
              <a:pathLst>
                <a:path w="5198" h="5401" extrusionOk="0">
                  <a:moveTo>
                    <a:pt x="0" y="1"/>
                  </a:moveTo>
                  <a:lnTo>
                    <a:pt x="4990" y="5399"/>
                  </a:lnTo>
                  <a:lnTo>
                    <a:pt x="5198" y="5400"/>
                  </a:lnTo>
                  <a:lnTo>
                    <a:pt x="206" y="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58;p34">
              <a:extLst>
                <a:ext uri="{FF2B5EF4-FFF2-40B4-BE49-F238E27FC236}">
                  <a16:creationId xmlns:a16="http://schemas.microsoft.com/office/drawing/2014/main" id="{7CCDBEC7-A5B8-A82A-7E55-5D59758D9DDD}"/>
                </a:ext>
              </a:extLst>
            </p:cNvPr>
            <p:cNvSpPr/>
            <p:nvPr/>
          </p:nvSpPr>
          <p:spPr>
            <a:xfrm>
              <a:off x="3371286" y="4705681"/>
              <a:ext cx="192816" cy="200465"/>
            </a:xfrm>
            <a:custGeom>
              <a:avLst/>
              <a:gdLst/>
              <a:ahLst/>
              <a:cxnLst/>
              <a:rect l="l" t="t" r="r" b="b"/>
              <a:pathLst>
                <a:path w="5193" h="5399" extrusionOk="0">
                  <a:moveTo>
                    <a:pt x="1" y="1"/>
                  </a:moveTo>
                  <a:lnTo>
                    <a:pt x="4988" y="5397"/>
                  </a:lnTo>
                  <a:lnTo>
                    <a:pt x="5193" y="5399"/>
                  </a:lnTo>
                  <a:lnTo>
                    <a:pt x="206" y="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9;p34">
              <a:extLst>
                <a:ext uri="{FF2B5EF4-FFF2-40B4-BE49-F238E27FC236}">
                  <a16:creationId xmlns:a16="http://schemas.microsoft.com/office/drawing/2014/main" id="{309F7DD8-F4EC-054C-03EB-AC3B83206C32}"/>
                </a:ext>
              </a:extLst>
            </p:cNvPr>
            <p:cNvSpPr/>
            <p:nvPr/>
          </p:nvSpPr>
          <p:spPr>
            <a:xfrm>
              <a:off x="3308425" y="4750572"/>
              <a:ext cx="220589" cy="11362"/>
            </a:xfrm>
            <a:custGeom>
              <a:avLst/>
              <a:gdLst/>
              <a:ahLst/>
              <a:cxnLst/>
              <a:rect l="l" t="t" r="r" b="b"/>
              <a:pathLst>
                <a:path w="5941" h="306" extrusionOk="0">
                  <a:moveTo>
                    <a:pt x="1" y="0"/>
                  </a:moveTo>
                  <a:lnTo>
                    <a:pt x="244" y="265"/>
                  </a:lnTo>
                  <a:lnTo>
                    <a:pt x="5941" y="306"/>
                  </a:lnTo>
                  <a:cubicBezTo>
                    <a:pt x="5852" y="228"/>
                    <a:pt x="5764" y="141"/>
                    <a:pt x="5684" y="4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60;p34">
              <a:extLst>
                <a:ext uri="{FF2B5EF4-FFF2-40B4-BE49-F238E27FC236}">
                  <a16:creationId xmlns:a16="http://schemas.microsoft.com/office/drawing/2014/main" id="{76D41017-6693-0D8D-BE08-869C5B06B978}"/>
                </a:ext>
              </a:extLst>
            </p:cNvPr>
            <p:cNvSpPr/>
            <p:nvPr/>
          </p:nvSpPr>
          <p:spPr>
            <a:xfrm>
              <a:off x="3357102" y="4801143"/>
              <a:ext cx="220775" cy="11436"/>
            </a:xfrm>
            <a:custGeom>
              <a:avLst/>
              <a:gdLst/>
              <a:ahLst/>
              <a:cxnLst/>
              <a:rect l="l" t="t" r="r" b="b"/>
              <a:pathLst>
                <a:path w="5946" h="308" extrusionOk="0">
                  <a:moveTo>
                    <a:pt x="1" y="0"/>
                  </a:moveTo>
                  <a:lnTo>
                    <a:pt x="245" y="264"/>
                  </a:lnTo>
                  <a:lnTo>
                    <a:pt x="5945" y="307"/>
                  </a:lnTo>
                  <a:cubicBezTo>
                    <a:pt x="5856" y="231"/>
                    <a:pt x="5768" y="144"/>
                    <a:pt x="5689" y="43"/>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61;p34">
              <a:extLst>
                <a:ext uri="{FF2B5EF4-FFF2-40B4-BE49-F238E27FC236}">
                  <a16:creationId xmlns:a16="http://schemas.microsoft.com/office/drawing/2014/main" id="{AFCE7528-1B22-DC51-A87A-3CD8773E9377}"/>
                </a:ext>
              </a:extLst>
            </p:cNvPr>
            <p:cNvSpPr/>
            <p:nvPr/>
          </p:nvSpPr>
          <p:spPr>
            <a:xfrm>
              <a:off x="3405891" y="4851714"/>
              <a:ext cx="220924" cy="11547"/>
            </a:xfrm>
            <a:custGeom>
              <a:avLst/>
              <a:gdLst/>
              <a:ahLst/>
              <a:cxnLst/>
              <a:rect l="l" t="t" r="r" b="b"/>
              <a:pathLst>
                <a:path w="5950" h="311" extrusionOk="0">
                  <a:moveTo>
                    <a:pt x="1" y="1"/>
                  </a:moveTo>
                  <a:lnTo>
                    <a:pt x="246" y="266"/>
                  </a:lnTo>
                  <a:lnTo>
                    <a:pt x="5949" y="311"/>
                  </a:lnTo>
                  <a:cubicBezTo>
                    <a:pt x="5861" y="232"/>
                    <a:pt x="5773" y="146"/>
                    <a:pt x="5693" y="46"/>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62;p34">
              <a:extLst>
                <a:ext uri="{FF2B5EF4-FFF2-40B4-BE49-F238E27FC236}">
                  <a16:creationId xmlns:a16="http://schemas.microsoft.com/office/drawing/2014/main" id="{FBB9141F-1A92-3EF1-BEA9-0A02BEB3A3E7}"/>
                </a:ext>
              </a:extLst>
            </p:cNvPr>
            <p:cNvSpPr/>
            <p:nvPr/>
          </p:nvSpPr>
          <p:spPr>
            <a:xfrm>
              <a:off x="3322089" y="4705347"/>
              <a:ext cx="192668" cy="200391"/>
            </a:xfrm>
            <a:custGeom>
              <a:avLst/>
              <a:gdLst/>
              <a:ahLst/>
              <a:cxnLst/>
              <a:rect l="l" t="t" r="r" b="b"/>
              <a:pathLst>
                <a:path w="5189" h="5397" extrusionOk="0">
                  <a:moveTo>
                    <a:pt x="1" y="0"/>
                  </a:moveTo>
                  <a:lnTo>
                    <a:pt x="4984" y="5395"/>
                  </a:lnTo>
                  <a:lnTo>
                    <a:pt x="5189" y="5396"/>
                  </a:lnTo>
                  <a:lnTo>
                    <a:pt x="205" y="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63;p34">
              <a:extLst>
                <a:ext uri="{FF2B5EF4-FFF2-40B4-BE49-F238E27FC236}">
                  <a16:creationId xmlns:a16="http://schemas.microsoft.com/office/drawing/2014/main" id="{4B69E3E4-4808-931E-D76C-67911B894D18}"/>
                </a:ext>
              </a:extLst>
            </p:cNvPr>
            <p:cNvSpPr/>
            <p:nvPr/>
          </p:nvSpPr>
          <p:spPr>
            <a:xfrm>
              <a:off x="3367443" y="4468272"/>
              <a:ext cx="419532" cy="216171"/>
            </a:xfrm>
            <a:custGeom>
              <a:avLst/>
              <a:gdLst/>
              <a:ahLst/>
              <a:cxnLst/>
              <a:rect l="l" t="t" r="r" b="b"/>
              <a:pathLst>
                <a:path w="11299" h="5822" extrusionOk="0">
                  <a:moveTo>
                    <a:pt x="1" y="0"/>
                  </a:moveTo>
                  <a:lnTo>
                    <a:pt x="5348" y="5780"/>
                  </a:lnTo>
                  <a:lnTo>
                    <a:pt x="11298" y="5821"/>
                  </a:lnTo>
                  <a:lnTo>
                    <a:pt x="6083" y="20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64;p34">
              <a:extLst>
                <a:ext uri="{FF2B5EF4-FFF2-40B4-BE49-F238E27FC236}">
                  <a16:creationId xmlns:a16="http://schemas.microsoft.com/office/drawing/2014/main" id="{618A671A-9B73-766D-1F65-8E1386698038}"/>
                </a:ext>
              </a:extLst>
            </p:cNvPr>
            <p:cNvSpPr/>
            <p:nvPr/>
          </p:nvSpPr>
          <p:spPr>
            <a:xfrm>
              <a:off x="3543198" y="4483793"/>
              <a:ext cx="378318" cy="191591"/>
            </a:xfrm>
            <a:custGeom>
              <a:avLst/>
              <a:gdLst/>
              <a:ahLst/>
              <a:cxnLst/>
              <a:rect l="l" t="t" r="r" b="b"/>
              <a:pathLst>
                <a:path w="10189" h="5160" extrusionOk="0">
                  <a:moveTo>
                    <a:pt x="1" y="1"/>
                  </a:moveTo>
                  <a:lnTo>
                    <a:pt x="4750" y="5123"/>
                  </a:lnTo>
                  <a:lnTo>
                    <a:pt x="10188" y="5159"/>
                  </a:lnTo>
                  <a:lnTo>
                    <a:pt x="5423" y="30"/>
                  </a:lnTo>
                  <a:lnTo>
                    <a:pt x="1"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5;p34">
              <a:extLst>
                <a:ext uri="{FF2B5EF4-FFF2-40B4-BE49-F238E27FC236}">
                  <a16:creationId xmlns:a16="http://schemas.microsoft.com/office/drawing/2014/main" id="{6915CD67-83FD-B75D-F0DD-BE3B10E764AB}"/>
                </a:ext>
              </a:extLst>
            </p:cNvPr>
            <p:cNvSpPr/>
            <p:nvPr/>
          </p:nvSpPr>
          <p:spPr>
            <a:xfrm>
              <a:off x="3684886" y="4478594"/>
              <a:ext cx="193819" cy="200428"/>
            </a:xfrm>
            <a:custGeom>
              <a:avLst/>
              <a:gdLst/>
              <a:ahLst/>
              <a:cxnLst/>
              <a:rect l="l" t="t" r="r" b="b"/>
              <a:pathLst>
                <a:path w="5220" h="5398" extrusionOk="0">
                  <a:moveTo>
                    <a:pt x="1" y="1"/>
                  </a:moveTo>
                  <a:lnTo>
                    <a:pt x="5012" y="5397"/>
                  </a:lnTo>
                  <a:lnTo>
                    <a:pt x="5219" y="5398"/>
                  </a:lnTo>
                  <a:lnTo>
                    <a:pt x="5219" y="5398"/>
                  </a:lnTo>
                  <a:lnTo>
                    <a:pt x="208" y="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66;p34">
              <a:extLst>
                <a:ext uri="{FF2B5EF4-FFF2-40B4-BE49-F238E27FC236}">
                  <a16:creationId xmlns:a16="http://schemas.microsoft.com/office/drawing/2014/main" id="{B400083A-0EA2-64F5-0068-B7E4DB29D99E}"/>
                </a:ext>
              </a:extLst>
            </p:cNvPr>
            <p:cNvSpPr/>
            <p:nvPr/>
          </p:nvSpPr>
          <p:spPr>
            <a:xfrm>
              <a:off x="3635503" y="4478372"/>
              <a:ext cx="193559" cy="200316"/>
            </a:xfrm>
            <a:custGeom>
              <a:avLst/>
              <a:gdLst/>
              <a:ahLst/>
              <a:cxnLst/>
              <a:rect l="l" t="t" r="r" b="b"/>
              <a:pathLst>
                <a:path w="5213" h="5395" extrusionOk="0">
                  <a:moveTo>
                    <a:pt x="1" y="0"/>
                  </a:moveTo>
                  <a:lnTo>
                    <a:pt x="5007" y="5393"/>
                  </a:lnTo>
                  <a:lnTo>
                    <a:pt x="5213" y="5394"/>
                  </a:lnTo>
                  <a:lnTo>
                    <a:pt x="208" y="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67;p34">
              <a:extLst>
                <a:ext uri="{FF2B5EF4-FFF2-40B4-BE49-F238E27FC236}">
                  <a16:creationId xmlns:a16="http://schemas.microsoft.com/office/drawing/2014/main" id="{2A4282B1-BE6A-8ECD-3F3A-613453BF27F1}"/>
                </a:ext>
              </a:extLst>
            </p:cNvPr>
            <p:cNvSpPr/>
            <p:nvPr/>
          </p:nvSpPr>
          <p:spPr>
            <a:xfrm>
              <a:off x="3572493" y="4523336"/>
              <a:ext cx="221258" cy="11028"/>
            </a:xfrm>
            <a:custGeom>
              <a:avLst/>
              <a:gdLst/>
              <a:ahLst/>
              <a:cxnLst/>
              <a:rect l="l" t="t" r="r" b="b"/>
              <a:pathLst>
                <a:path w="5959" h="297" extrusionOk="0">
                  <a:moveTo>
                    <a:pt x="1" y="1"/>
                  </a:moveTo>
                  <a:lnTo>
                    <a:pt x="244" y="265"/>
                  </a:lnTo>
                  <a:lnTo>
                    <a:pt x="5959" y="296"/>
                  </a:lnTo>
                  <a:cubicBezTo>
                    <a:pt x="5869" y="219"/>
                    <a:pt x="5783" y="133"/>
                    <a:pt x="5701" y="3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68;p34">
              <a:extLst>
                <a:ext uri="{FF2B5EF4-FFF2-40B4-BE49-F238E27FC236}">
                  <a16:creationId xmlns:a16="http://schemas.microsoft.com/office/drawing/2014/main" id="{AB230A6B-D391-7AAB-C063-58FDBFD8AA3B}"/>
                </a:ext>
              </a:extLst>
            </p:cNvPr>
            <p:cNvSpPr/>
            <p:nvPr/>
          </p:nvSpPr>
          <p:spPr>
            <a:xfrm>
              <a:off x="3621468" y="4573907"/>
              <a:ext cx="221480" cy="11102"/>
            </a:xfrm>
            <a:custGeom>
              <a:avLst/>
              <a:gdLst/>
              <a:ahLst/>
              <a:cxnLst/>
              <a:rect l="l" t="t" r="r" b="b"/>
              <a:pathLst>
                <a:path w="5965" h="299" extrusionOk="0">
                  <a:moveTo>
                    <a:pt x="0" y="0"/>
                  </a:moveTo>
                  <a:lnTo>
                    <a:pt x="244" y="264"/>
                  </a:lnTo>
                  <a:lnTo>
                    <a:pt x="5964" y="298"/>
                  </a:lnTo>
                  <a:cubicBezTo>
                    <a:pt x="5873" y="221"/>
                    <a:pt x="5788" y="134"/>
                    <a:pt x="5706" y="34"/>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69;p34">
              <a:extLst>
                <a:ext uri="{FF2B5EF4-FFF2-40B4-BE49-F238E27FC236}">
                  <a16:creationId xmlns:a16="http://schemas.microsoft.com/office/drawing/2014/main" id="{8F5985B7-2BBD-4369-FFB6-ADB28C09B562}"/>
                </a:ext>
              </a:extLst>
            </p:cNvPr>
            <p:cNvSpPr/>
            <p:nvPr/>
          </p:nvSpPr>
          <p:spPr>
            <a:xfrm>
              <a:off x="3670405" y="4624441"/>
              <a:ext cx="221592" cy="11213"/>
            </a:xfrm>
            <a:custGeom>
              <a:avLst/>
              <a:gdLst/>
              <a:ahLst/>
              <a:cxnLst/>
              <a:rect l="l" t="t" r="r" b="b"/>
              <a:pathLst>
                <a:path w="5968" h="302" extrusionOk="0">
                  <a:moveTo>
                    <a:pt x="1" y="1"/>
                  </a:moveTo>
                  <a:lnTo>
                    <a:pt x="244" y="265"/>
                  </a:lnTo>
                  <a:lnTo>
                    <a:pt x="5968" y="302"/>
                  </a:lnTo>
                  <a:cubicBezTo>
                    <a:pt x="5878" y="225"/>
                    <a:pt x="5792" y="138"/>
                    <a:pt x="5711" y="37"/>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70;p34">
              <a:extLst>
                <a:ext uri="{FF2B5EF4-FFF2-40B4-BE49-F238E27FC236}">
                  <a16:creationId xmlns:a16="http://schemas.microsoft.com/office/drawing/2014/main" id="{D53FB014-91A3-7D6E-63C9-19B34C726B12}"/>
                </a:ext>
              </a:extLst>
            </p:cNvPr>
            <p:cNvSpPr/>
            <p:nvPr/>
          </p:nvSpPr>
          <p:spPr>
            <a:xfrm>
              <a:off x="3586194" y="4478112"/>
              <a:ext cx="193410" cy="200279"/>
            </a:xfrm>
            <a:custGeom>
              <a:avLst/>
              <a:gdLst/>
              <a:ahLst/>
              <a:cxnLst/>
              <a:rect l="l" t="t" r="r" b="b"/>
              <a:pathLst>
                <a:path w="5209" h="5394" extrusionOk="0">
                  <a:moveTo>
                    <a:pt x="0" y="1"/>
                  </a:moveTo>
                  <a:lnTo>
                    <a:pt x="5002" y="5391"/>
                  </a:lnTo>
                  <a:lnTo>
                    <a:pt x="5209" y="5394"/>
                  </a:lnTo>
                  <a:lnTo>
                    <a:pt x="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71;p34">
              <a:extLst>
                <a:ext uri="{FF2B5EF4-FFF2-40B4-BE49-F238E27FC236}">
                  <a16:creationId xmlns:a16="http://schemas.microsoft.com/office/drawing/2014/main" id="{E08FE325-353F-295B-4341-43C7495B35EF}"/>
                </a:ext>
              </a:extLst>
            </p:cNvPr>
            <p:cNvSpPr/>
            <p:nvPr/>
          </p:nvSpPr>
          <p:spPr>
            <a:xfrm>
              <a:off x="3736719" y="4705273"/>
              <a:ext cx="415448" cy="210713"/>
            </a:xfrm>
            <a:custGeom>
              <a:avLst/>
              <a:gdLst/>
              <a:ahLst/>
              <a:cxnLst/>
              <a:rect l="l" t="t" r="r" b="b"/>
              <a:pathLst>
                <a:path w="11189" h="5675" extrusionOk="0">
                  <a:moveTo>
                    <a:pt x="1" y="0"/>
                  </a:moveTo>
                  <a:lnTo>
                    <a:pt x="5217" y="5625"/>
                  </a:lnTo>
                  <a:lnTo>
                    <a:pt x="11188" y="5674"/>
                  </a:lnTo>
                  <a:lnTo>
                    <a:pt x="11188" y="5674"/>
                  </a:lnTo>
                  <a:lnTo>
                    <a:pt x="6313" y="45"/>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72;p34">
              <a:extLst>
                <a:ext uri="{FF2B5EF4-FFF2-40B4-BE49-F238E27FC236}">
                  <a16:creationId xmlns:a16="http://schemas.microsoft.com/office/drawing/2014/main" id="{3B291D97-352E-1341-02BD-D4F37F9D46E1}"/>
                </a:ext>
              </a:extLst>
            </p:cNvPr>
            <p:cNvSpPr/>
            <p:nvPr/>
          </p:nvSpPr>
          <p:spPr>
            <a:xfrm>
              <a:off x="3754579" y="4714296"/>
              <a:ext cx="379617" cy="192593"/>
            </a:xfrm>
            <a:custGeom>
              <a:avLst/>
              <a:gdLst/>
              <a:ahLst/>
              <a:cxnLst/>
              <a:rect l="l" t="t" r="r" b="b"/>
              <a:pathLst>
                <a:path w="10224" h="5187" extrusionOk="0">
                  <a:moveTo>
                    <a:pt x="1" y="1"/>
                  </a:moveTo>
                  <a:lnTo>
                    <a:pt x="4768" y="5142"/>
                  </a:lnTo>
                  <a:lnTo>
                    <a:pt x="10224" y="5187"/>
                  </a:lnTo>
                  <a:lnTo>
                    <a:pt x="5442" y="39"/>
                  </a:lnTo>
                  <a:lnTo>
                    <a:pt x="1"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73;p34">
              <a:extLst>
                <a:ext uri="{FF2B5EF4-FFF2-40B4-BE49-F238E27FC236}">
                  <a16:creationId xmlns:a16="http://schemas.microsoft.com/office/drawing/2014/main" id="{D3B386A4-1391-C334-80E6-FC466383C06A}"/>
                </a:ext>
              </a:extLst>
            </p:cNvPr>
            <p:cNvSpPr/>
            <p:nvPr/>
          </p:nvSpPr>
          <p:spPr>
            <a:xfrm>
              <a:off x="3896787" y="4709320"/>
              <a:ext cx="194450" cy="201133"/>
            </a:xfrm>
            <a:custGeom>
              <a:avLst/>
              <a:gdLst/>
              <a:ahLst/>
              <a:cxnLst/>
              <a:rect l="l" t="t" r="r" b="b"/>
              <a:pathLst>
                <a:path w="5237" h="5417" extrusionOk="0">
                  <a:moveTo>
                    <a:pt x="1" y="1"/>
                  </a:moveTo>
                  <a:lnTo>
                    <a:pt x="5029" y="5416"/>
                  </a:lnTo>
                  <a:lnTo>
                    <a:pt x="5237" y="5417"/>
                  </a:lnTo>
                  <a:lnTo>
                    <a:pt x="208" y="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4;p34">
              <a:extLst>
                <a:ext uri="{FF2B5EF4-FFF2-40B4-BE49-F238E27FC236}">
                  <a16:creationId xmlns:a16="http://schemas.microsoft.com/office/drawing/2014/main" id="{626B0462-36B4-8173-F9A0-37C636FC211D}"/>
                </a:ext>
              </a:extLst>
            </p:cNvPr>
            <p:cNvSpPr/>
            <p:nvPr/>
          </p:nvSpPr>
          <p:spPr>
            <a:xfrm>
              <a:off x="3847255" y="4708986"/>
              <a:ext cx="194301" cy="201096"/>
            </a:xfrm>
            <a:custGeom>
              <a:avLst/>
              <a:gdLst/>
              <a:ahLst/>
              <a:cxnLst/>
              <a:rect l="l" t="t" r="r" b="b"/>
              <a:pathLst>
                <a:path w="5233" h="5416" extrusionOk="0">
                  <a:moveTo>
                    <a:pt x="1" y="0"/>
                  </a:moveTo>
                  <a:lnTo>
                    <a:pt x="5024" y="5414"/>
                  </a:lnTo>
                  <a:lnTo>
                    <a:pt x="5232" y="5415"/>
                  </a:lnTo>
                  <a:lnTo>
                    <a:pt x="208" y="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75;p34">
              <a:extLst>
                <a:ext uri="{FF2B5EF4-FFF2-40B4-BE49-F238E27FC236}">
                  <a16:creationId xmlns:a16="http://schemas.microsoft.com/office/drawing/2014/main" id="{DE1EE8A4-646F-6759-2C3B-8BC67AF533AE}"/>
                </a:ext>
              </a:extLst>
            </p:cNvPr>
            <p:cNvSpPr/>
            <p:nvPr/>
          </p:nvSpPr>
          <p:spPr>
            <a:xfrm>
              <a:off x="3783986" y="4753988"/>
              <a:ext cx="222037" cy="11362"/>
            </a:xfrm>
            <a:custGeom>
              <a:avLst/>
              <a:gdLst/>
              <a:ahLst/>
              <a:cxnLst/>
              <a:rect l="l" t="t" r="r" b="b"/>
              <a:pathLst>
                <a:path w="5980" h="306" extrusionOk="0">
                  <a:moveTo>
                    <a:pt x="0" y="0"/>
                  </a:moveTo>
                  <a:lnTo>
                    <a:pt x="246" y="266"/>
                  </a:lnTo>
                  <a:lnTo>
                    <a:pt x="5980" y="306"/>
                  </a:lnTo>
                  <a:cubicBezTo>
                    <a:pt x="5890" y="227"/>
                    <a:pt x="5802" y="141"/>
                    <a:pt x="5722" y="4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76;p34">
              <a:extLst>
                <a:ext uri="{FF2B5EF4-FFF2-40B4-BE49-F238E27FC236}">
                  <a16:creationId xmlns:a16="http://schemas.microsoft.com/office/drawing/2014/main" id="{B6544D8C-727C-07ED-7E16-6EFB645267E4}"/>
                </a:ext>
              </a:extLst>
            </p:cNvPr>
            <p:cNvSpPr/>
            <p:nvPr/>
          </p:nvSpPr>
          <p:spPr>
            <a:xfrm>
              <a:off x="3833072" y="4804707"/>
              <a:ext cx="222223" cy="11510"/>
            </a:xfrm>
            <a:custGeom>
              <a:avLst/>
              <a:gdLst/>
              <a:ahLst/>
              <a:cxnLst/>
              <a:rect l="l" t="t" r="r" b="b"/>
              <a:pathLst>
                <a:path w="5985" h="310" extrusionOk="0">
                  <a:moveTo>
                    <a:pt x="1" y="1"/>
                  </a:moveTo>
                  <a:lnTo>
                    <a:pt x="247" y="267"/>
                  </a:lnTo>
                  <a:lnTo>
                    <a:pt x="5985" y="309"/>
                  </a:lnTo>
                  <a:cubicBezTo>
                    <a:pt x="5895" y="232"/>
                    <a:pt x="5807" y="146"/>
                    <a:pt x="5725" y="44"/>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577;p34">
              <a:extLst>
                <a:ext uri="{FF2B5EF4-FFF2-40B4-BE49-F238E27FC236}">
                  <a16:creationId xmlns:a16="http://schemas.microsoft.com/office/drawing/2014/main" id="{21B57E66-40A6-7E60-1A22-71E43160DCC2}"/>
                </a:ext>
              </a:extLst>
            </p:cNvPr>
            <p:cNvSpPr/>
            <p:nvPr/>
          </p:nvSpPr>
          <p:spPr>
            <a:xfrm>
              <a:off x="3882232" y="4855464"/>
              <a:ext cx="222409" cy="11622"/>
            </a:xfrm>
            <a:custGeom>
              <a:avLst/>
              <a:gdLst/>
              <a:ahLst/>
              <a:cxnLst/>
              <a:rect l="l" t="t" r="r" b="b"/>
              <a:pathLst>
                <a:path w="5990" h="313" extrusionOk="0">
                  <a:moveTo>
                    <a:pt x="0" y="0"/>
                  </a:moveTo>
                  <a:lnTo>
                    <a:pt x="246" y="266"/>
                  </a:lnTo>
                  <a:lnTo>
                    <a:pt x="5990" y="312"/>
                  </a:lnTo>
                  <a:cubicBezTo>
                    <a:pt x="5900" y="235"/>
                    <a:pt x="5812" y="149"/>
                    <a:pt x="5730" y="46"/>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78;p34">
              <a:extLst>
                <a:ext uri="{FF2B5EF4-FFF2-40B4-BE49-F238E27FC236}">
                  <a16:creationId xmlns:a16="http://schemas.microsoft.com/office/drawing/2014/main" id="{48704E75-0375-4FA1-DA18-9A3D230E58C0}"/>
                </a:ext>
              </a:extLst>
            </p:cNvPr>
            <p:cNvSpPr/>
            <p:nvPr/>
          </p:nvSpPr>
          <p:spPr>
            <a:xfrm>
              <a:off x="3797724" y="4708689"/>
              <a:ext cx="194153" cy="200985"/>
            </a:xfrm>
            <a:custGeom>
              <a:avLst/>
              <a:gdLst/>
              <a:ahLst/>
              <a:cxnLst/>
              <a:rect l="l" t="t" r="r" b="b"/>
              <a:pathLst>
                <a:path w="5229" h="5413" extrusionOk="0">
                  <a:moveTo>
                    <a:pt x="0" y="0"/>
                  </a:moveTo>
                  <a:lnTo>
                    <a:pt x="5020" y="5411"/>
                  </a:lnTo>
                  <a:lnTo>
                    <a:pt x="5228" y="5413"/>
                  </a:lnTo>
                  <a:lnTo>
                    <a:pt x="208" y="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79;p34">
              <a:extLst>
                <a:ext uri="{FF2B5EF4-FFF2-40B4-BE49-F238E27FC236}">
                  <a16:creationId xmlns:a16="http://schemas.microsoft.com/office/drawing/2014/main" id="{9FE0D604-6176-847A-0FA3-B008FA725064}"/>
                </a:ext>
              </a:extLst>
            </p:cNvPr>
            <p:cNvSpPr/>
            <p:nvPr/>
          </p:nvSpPr>
          <p:spPr>
            <a:xfrm>
              <a:off x="3287521" y="4473545"/>
              <a:ext cx="412477" cy="209265"/>
            </a:xfrm>
            <a:custGeom>
              <a:avLst/>
              <a:gdLst/>
              <a:ahLst/>
              <a:cxnLst/>
              <a:rect l="l" t="t" r="r" b="b"/>
              <a:pathLst>
                <a:path w="11109" h="5636" extrusionOk="0">
                  <a:moveTo>
                    <a:pt x="1" y="1"/>
                  </a:moveTo>
                  <a:lnTo>
                    <a:pt x="5177" y="5595"/>
                  </a:lnTo>
                  <a:lnTo>
                    <a:pt x="11109" y="5635"/>
                  </a:lnTo>
                  <a:lnTo>
                    <a:pt x="5914" y="3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80;p34">
              <a:extLst>
                <a:ext uri="{FF2B5EF4-FFF2-40B4-BE49-F238E27FC236}">
                  <a16:creationId xmlns:a16="http://schemas.microsoft.com/office/drawing/2014/main" id="{9FB44094-B73F-3F3F-898A-5612B01AE483}"/>
                </a:ext>
              </a:extLst>
            </p:cNvPr>
            <p:cNvSpPr/>
            <p:nvPr/>
          </p:nvSpPr>
          <p:spPr>
            <a:xfrm>
              <a:off x="3305232" y="4482567"/>
              <a:ext cx="376944" cy="191219"/>
            </a:xfrm>
            <a:custGeom>
              <a:avLst/>
              <a:gdLst/>
              <a:ahLst/>
              <a:cxnLst/>
              <a:rect l="l" t="t" r="r" b="b"/>
              <a:pathLst>
                <a:path w="10152" h="5150" extrusionOk="0">
                  <a:moveTo>
                    <a:pt x="1" y="0"/>
                  </a:moveTo>
                  <a:lnTo>
                    <a:pt x="4731" y="5113"/>
                  </a:lnTo>
                  <a:lnTo>
                    <a:pt x="10152" y="5149"/>
                  </a:lnTo>
                  <a:lnTo>
                    <a:pt x="5405" y="29"/>
                  </a:lnTo>
                  <a:lnTo>
                    <a:pt x="1" y="0"/>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81;p34">
              <a:extLst>
                <a:ext uri="{FF2B5EF4-FFF2-40B4-BE49-F238E27FC236}">
                  <a16:creationId xmlns:a16="http://schemas.microsoft.com/office/drawing/2014/main" id="{5773C5BF-784F-FEB8-A61E-E1CB2319A74F}"/>
                </a:ext>
              </a:extLst>
            </p:cNvPr>
            <p:cNvSpPr/>
            <p:nvPr/>
          </p:nvSpPr>
          <p:spPr>
            <a:xfrm>
              <a:off x="3446511" y="4477369"/>
              <a:ext cx="192965" cy="200056"/>
            </a:xfrm>
            <a:custGeom>
              <a:avLst/>
              <a:gdLst/>
              <a:ahLst/>
              <a:cxnLst/>
              <a:rect l="l" t="t" r="r" b="b"/>
              <a:pathLst>
                <a:path w="5197" h="5388" extrusionOk="0">
                  <a:moveTo>
                    <a:pt x="0" y="0"/>
                  </a:moveTo>
                  <a:lnTo>
                    <a:pt x="4991" y="5386"/>
                  </a:lnTo>
                  <a:lnTo>
                    <a:pt x="5197" y="5388"/>
                  </a:lnTo>
                  <a:lnTo>
                    <a:pt x="205" y="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82;p34">
              <a:extLst>
                <a:ext uri="{FF2B5EF4-FFF2-40B4-BE49-F238E27FC236}">
                  <a16:creationId xmlns:a16="http://schemas.microsoft.com/office/drawing/2014/main" id="{4A3EF2F6-2BF1-5B02-3EE4-9D923B1BCDB7}"/>
                </a:ext>
              </a:extLst>
            </p:cNvPr>
            <p:cNvSpPr/>
            <p:nvPr/>
          </p:nvSpPr>
          <p:spPr>
            <a:xfrm>
              <a:off x="3397277" y="4477109"/>
              <a:ext cx="192816" cy="199982"/>
            </a:xfrm>
            <a:custGeom>
              <a:avLst/>
              <a:gdLst/>
              <a:ahLst/>
              <a:cxnLst/>
              <a:rect l="l" t="t" r="r" b="b"/>
              <a:pathLst>
                <a:path w="5193" h="5386" extrusionOk="0">
                  <a:moveTo>
                    <a:pt x="1" y="1"/>
                  </a:moveTo>
                  <a:lnTo>
                    <a:pt x="4988" y="5384"/>
                  </a:lnTo>
                  <a:lnTo>
                    <a:pt x="5193" y="5385"/>
                  </a:lnTo>
                  <a:lnTo>
                    <a:pt x="5193" y="5385"/>
                  </a:lnTo>
                  <a:lnTo>
                    <a:pt x="206" y="2"/>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83;p34">
              <a:extLst>
                <a:ext uri="{FF2B5EF4-FFF2-40B4-BE49-F238E27FC236}">
                  <a16:creationId xmlns:a16="http://schemas.microsoft.com/office/drawing/2014/main" id="{C5306816-1888-C712-B95E-D538952C5E9B}"/>
                </a:ext>
              </a:extLst>
            </p:cNvPr>
            <p:cNvSpPr/>
            <p:nvPr/>
          </p:nvSpPr>
          <p:spPr>
            <a:xfrm>
              <a:off x="3334416" y="4522037"/>
              <a:ext cx="220552" cy="10990"/>
            </a:xfrm>
            <a:custGeom>
              <a:avLst/>
              <a:gdLst/>
              <a:ahLst/>
              <a:cxnLst/>
              <a:rect l="l" t="t" r="r" b="b"/>
              <a:pathLst>
                <a:path w="5940" h="296" extrusionOk="0">
                  <a:moveTo>
                    <a:pt x="1" y="0"/>
                  </a:moveTo>
                  <a:lnTo>
                    <a:pt x="244" y="263"/>
                  </a:lnTo>
                  <a:lnTo>
                    <a:pt x="5940" y="295"/>
                  </a:lnTo>
                  <a:cubicBezTo>
                    <a:pt x="5851" y="219"/>
                    <a:pt x="5764" y="132"/>
                    <a:pt x="5683" y="32"/>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84;p34">
              <a:extLst>
                <a:ext uri="{FF2B5EF4-FFF2-40B4-BE49-F238E27FC236}">
                  <a16:creationId xmlns:a16="http://schemas.microsoft.com/office/drawing/2014/main" id="{4231CC0E-9DEE-EAFD-D46C-3DAB5BC2F627}"/>
                </a:ext>
              </a:extLst>
            </p:cNvPr>
            <p:cNvSpPr/>
            <p:nvPr/>
          </p:nvSpPr>
          <p:spPr>
            <a:xfrm>
              <a:off x="3383130" y="4572422"/>
              <a:ext cx="220738" cy="11102"/>
            </a:xfrm>
            <a:custGeom>
              <a:avLst/>
              <a:gdLst/>
              <a:ahLst/>
              <a:cxnLst/>
              <a:rect l="l" t="t" r="r" b="b"/>
              <a:pathLst>
                <a:path w="5945" h="299" extrusionOk="0">
                  <a:moveTo>
                    <a:pt x="1" y="1"/>
                  </a:moveTo>
                  <a:lnTo>
                    <a:pt x="246" y="265"/>
                  </a:lnTo>
                  <a:lnTo>
                    <a:pt x="5944" y="299"/>
                  </a:lnTo>
                  <a:cubicBezTo>
                    <a:pt x="5855" y="221"/>
                    <a:pt x="5767" y="135"/>
                    <a:pt x="5688" y="35"/>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5;p34">
              <a:extLst>
                <a:ext uri="{FF2B5EF4-FFF2-40B4-BE49-F238E27FC236}">
                  <a16:creationId xmlns:a16="http://schemas.microsoft.com/office/drawing/2014/main" id="{61C290E7-C490-8D9C-09B1-E899CA1358AB}"/>
                </a:ext>
              </a:extLst>
            </p:cNvPr>
            <p:cNvSpPr/>
            <p:nvPr/>
          </p:nvSpPr>
          <p:spPr>
            <a:xfrm>
              <a:off x="3431882" y="4622919"/>
              <a:ext cx="220924" cy="11176"/>
            </a:xfrm>
            <a:custGeom>
              <a:avLst/>
              <a:gdLst/>
              <a:ahLst/>
              <a:cxnLst/>
              <a:rect l="l" t="t" r="r" b="b"/>
              <a:pathLst>
                <a:path w="5950" h="301" extrusionOk="0">
                  <a:moveTo>
                    <a:pt x="1" y="1"/>
                  </a:moveTo>
                  <a:lnTo>
                    <a:pt x="246" y="266"/>
                  </a:lnTo>
                  <a:lnTo>
                    <a:pt x="5949" y="300"/>
                  </a:lnTo>
                  <a:cubicBezTo>
                    <a:pt x="5861" y="224"/>
                    <a:pt x="5773" y="137"/>
                    <a:pt x="5693" y="36"/>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6;p34">
              <a:extLst>
                <a:ext uri="{FF2B5EF4-FFF2-40B4-BE49-F238E27FC236}">
                  <a16:creationId xmlns:a16="http://schemas.microsoft.com/office/drawing/2014/main" id="{F4015B0B-C9BD-C121-19F2-C1FFB5DB0D22}"/>
                </a:ext>
              </a:extLst>
            </p:cNvPr>
            <p:cNvSpPr/>
            <p:nvPr/>
          </p:nvSpPr>
          <p:spPr>
            <a:xfrm>
              <a:off x="3348043" y="4476849"/>
              <a:ext cx="192705" cy="199908"/>
            </a:xfrm>
            <a:custGeom>
              <a:avLst/>
              <a:gdLst/>
              <a:ahLst/>
              <a:cxnLst/>
              <a:rect l="l" t="t" r="r" b="b"/>
              <a:pathLst>
                <a:path w="5190" h="5384" extrusionOk="0">
                  <a:moveTo>
                    <a:pt x="1" y="0"/>
                  </a:moveTo>
                  <a:lnTo>
                    <a:pt x="4985" y="5383"/>
                  </a:lnTo>
                  <a:lnTo>
                    <a:pt x="5190" y="5384"/>
                  </a:lnTo>
                  <a:lnTo>
                    <a:pt x="2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7;p34">
              <a:extLst>
                <a:ext uri="{FF2B5EF4-FFF2-40B4-BE49-F238E27FC236}">
                  <a16:creationId xmlns:a16="http://schemas.microsoft.com/office/drawing/2014/main" id="{3F6139A4-827D-C09C-2C09-856B28E0B69E}"/>
                </a:ext>
              </a:extLst>
            </p:cNvPr>
            <p:cNvSpPr/>
            <p:nvPr/>
          </p:nvSpPr>
          <p:spPr>
            <a:xfrm>
              <a:off x="3498011" y="4703639"/>
              <a:ext cx="414000" cy="210341"/>
            </a:xfrm>
            <a:custGeom>
              <a:avLst/>
              <a:gdLst/>
              <a:ahLst/>
              <a:cxnLst/>
              <a:rect l="l" t="t" r="r" b="b"/>
              <a:pathLst>
                <a:path w="11150" h="5665" extrusionOk="0">
                  <a:moveTo>
                    <a:pt x="1" y="0"/>
                  </a:moveTo>
                  <a:lnTo>
                    <a:pt x="5198" y="5616"/>
                  </a:lnTo>
                  <a:lnTo>
                    <a:pt x="11150" y="5664"/>
                  </a:lnTo>
                  <a:lnTo>
                    <a:pt x="5936" y="4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8;p34">
              <a:extLst>
                <a:ext uri="{FF2B5EF4-FFF2-40B4-BE49-F238E27FC236}">
                  <a16:creationId xmlns:a16="http://schemas.microsoft.com/office/drawing/2014/main" id="{FEDE3572-45D6-E9D1-58DF-84029DA2E530}"/>
                </a:ext>
              </a:extLst>
            </p:cNvPr>
            <p:cNvSpPr/>
            <p:nvPr/>
          </p:nvSpPr>
          <p:spPr>
            <a:xfrm>
              <a:off x="3515833" y="4712625"/>
              <a:ext cx="378318" cy="192296"/>
            </a:xfrm>
            <a:custGeom>
              <a:avLst/>
              <a:gdLst/>
              <a:ahLst/>
              <a:cxnLst/>
              <a:rect l="l" t="t" r="r" b="b"/>
              <a:pathLst>
                <a:path w="10189" h="5179" extrusionOk="0">
                  <a:moveTo>
                    <a:pt x="0" y="1"/>
                  </a:moveTo>
                  <a:lnTo>
                    <a:pt x="4751" y="5133"/>
                  </a:lnTo>
                  <a:lnTo>
                    <a:pt x="10188" y="5178"/>
                  </a:lnTo>
                  <a:lnTo>
                    <a:pt x="5424" y="39"/>
                  </a:lnTo>
                  <a:lnTo>
                    <a:pt x="0"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9;p34">
              <a:extLst>
                <a:ext uri="{FF2B5EF4-FFF2-40B4-BE49-F238E27FC236}">
                  <a16:creationId xmlns:a16="http://schemas.microsoft.com/office/drawing/2014/main" id="{5759AAF6-478C-ED23-1B04-4C97513A354C}"/>
                </a:ext>
              </a:extLst>
            </p:cNvPr>
            <p:cNvSpPr/>
            <p:nvPr/>
          </p:nvSpPr>
          <p:spPr>
            <a:xfrm>
              <a:off x="3657595" y="4707686"/>
              <a:ext cx="193707" cy="200836"/>
            </a:xfrm>
            <a:custGeom>
              <a:avLst/>
              <a:gdLst/>
              <a:ahLst/>
              <a:cxnLst/>
              <a:rect l="l" t="t" r="r" b="b"/>
              <a:pathLst>
                <a:path w="5217" h="5409" extrusionOk="0">
                  <a:moveTo>
                    <a:pt x="0" y="1"/>
                  </a:moveTo>
                  <a:lnTo>
                    <a:pt x="5009" y="5406"/>
                  </a:lnTo>
                  <a:lnTo>
                    <a:pt x="5216" y="5409"/>
                  </a:lnTo>
                  <a:lnTo>
                    <a:pt x="206" y="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90;p34">
              <a:extLst>
                <a:ext uri="{FF2B5EF4-FFF2-40B4-BE49-F238E27FC236}">
                  <a16:creationId xmlns:a16="http://schemas.microsoft.com/office/drawing/2014/main" id="{648F3789-0484-8D72-6539-74327AF5AACB}"/>
                </a:ext>
              </a:extLst>
            </p:cNvPr>
            <p:cNvSpPr/>
            <p:nvPr/>
          </p:nvSpPr>
          <p:spPr>
            <a:xfrm>
              <a:off x="3608175" y="4707352"/>
              <a:ext cx="193596" cy="200762"/>
            </a:xfrm>
            <a:custGeom>
              <a:avLst/>
              <a:gdLst/>
              <a:ahLst/>
              <a:cxnLst/>
              <a:rect l="l" t="t" r="r" b="b"/>
              <a:pathLst>
                <a:path w="5214" h="5407" extrusionOk="0">
                  <a:moveTo>
                    <a:pt x="0" y="1"/>
                  </a:moveTo>
                  <a:lnTo>
                    <a:pt x="5006" y="5405"/>
                  </a:lnTo>
                  <a:lnTo>
                    <a:pt x="5213" y="5406"/>
                  </a:lnTo>
                  <a:lnTo>
                    <a:pt x="206" y="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91;p34">
              <a:extLst>
                <a:ext uri="{FF2B5EF4-FFF2-40B4-BE49-F238E27FC236}">
                  <a16:creationId xmlns:a16="http://schemas.microsoft.com/office/drawing/2014/main" id="{0D2A5F5B-6740-328E-275E-F94AA611A536}"/>
                </a:ext>
              </a:extLst>
            </p:cNvPr>
            <p:cNvSpPr/>
            <p:nvPr/>
          </p:nvSpPr>
          <p:spPr>
            <a:xfrm>
              <a:off x="3545166" y="4752280"/>
              <a:ext cx="221332" cy="11399"/>
            </a:xfrm>
            <a:custGeom>
              <a:avLst/>
              <a:gdLst/>
              <a:ahLst/>
              <a:cxnLst/>
              <a:rect l="l" t="t" r="r" b="b"/>
              <a:pathLst>
                <a:path w="5961" h="307" extrusionOk="0">
                  <a:moveTo>
                    <a:pt x="0" y="0"/>
                  </a:moveTo>
                  <a:lnTo>
                    <a:pt x="245" y="265"/>
                  </a:lnTo>
                  <a:lnTo>
                    <a:pt x="5960" y="307"/>
                  </a:lnTo>
                  <a:cubicBezTo>
                    <a:pt x="5870" y="228"/>
                    <a:pt x="5783" y="141"/>
                    <a:pt x="5703" y="41"/>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92;p34">
              <a:extLst>
                <a:ext uri="{FF2B5EF4-FFF2-40B4-BE49-F238E27FC236}">
                  <a16:creationId xmlns:a16="http://schemas.microsoft.com/office/drawing/2014/main" id="{C8B815B3-4908-8C98-F82F-696954460AB2}"/>
                </a:ext>
              </a:extLst>
            </p:cNvPr>
            <p:cNvSpPr/>
            <p:nvPr/>
          </p:nvSpPr>
          <p:spPr>
            <a:xfrm>
              <a:off x="3594066" y="4802925"/>
              <a:ext cx="221480" cy="11510"/>
            </a:xfrm>
            <a:custGeom>
              <a:avLst/>
              <a:gdLst/>
              <a:ahLst/>
              <a:cxnLst/>
              <a:rect l="l" t="t" r="r" b="b"/>
              <a:pathLst>
                <a:path w="5965" h="310" extrusionOk="0">
                  <a:moveTo>
                    <a:pt x="0" y="1"/>
                  </a:moveTo>
                  <a:lnTo>
                    <a:pt x="244" y="264"/>
                  </a:lnTo>
                  <a:lnTo>
                    <a:pt x="5965" y="309"/>
                  </a:lnTo>
                  <a:cubicBezTo>
                    <a:pt x="5874" y="231"/>
                    <a:pt x="5788" y="144"/>
                    <a:pt x="5706" y="43"/>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93;p34">
              <a:extLst>
                <a:ext uri="{FF2B5EF4-FFF2-40B4-BE49-F238E27FC236}">
                  <a16:creationId xmlns:a16="http://schemas.microsoft.com/office/drawing/2014/main" id="{6FAFD55F-FBBC-B7F4-C589-000DEB043B05}"/>
                </a:ext>
              </a:extLst>
            </p:cNvPr>
            <p:cNvSpPr/>
            <p:nvPr/>
          </p:nvSpPr>
          <p:spPr>
            <a:xfrm>
              <a:off x="3643003" y="4853570"/>
              <a:ext cx="221629" cy="11547"/>
            </a:xfrm>
            <a:custGeom>
              <a:avLst/>
              <a:gdLst/>
              <a:ahLst/>
              <a:cxnLst/>
              <a:rect l="l" t="t" r="r" b="b"/>
              <a:pathLst>
                <a:path w="5969" h="311" extrusionOk="0">
                  <a:moveTo>
                    <a:pt x="1" y="0"/>
                  </a:moveTo>
                  <a:lnTo>
                    <a:pt x="245" y="266"/>
                  </a:lnTo>
                  <a:lnTo>
                    <a:pt x="5968" y="311"/>
                  </a:lnTo>
                  <a:cubicBezTo>
                    <a:pt x="5878" y="232"/>
                    <a:pt x="5792" y="145"/>
                    <a:pt x="5711" y="45"/>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94;p34">
              <a:extLst>
                <a:ext uri="{FF2B5EF4-FFF2-40B4-BE49-F238E27FC236}">
                  <a16:creationId xmlns:a16="http://schemas.microsoft.com/office/drawing/2014/main" id="{016F2D97-F01C-CC62-AB59-C8A8F90B0209}"/>
                </a:ext>
              </a:extLst>
            </p:cNvPr>
            <p:cNvSpPr/>
            <p:nvPr/>
          </p:nvSpPr>
          <p:spPr>
            <a:xfrm>
              <a:off x="3558830" y="4707018"/>
              <a:ext cx="193447" cy="200688"/>
            </a:xfrm>
            <a:custGeom>
              <a:avLst/>
              <a:gdLst/>
              <a:ahLst/>
              <a:cxnLst/>
              <a:rect l="l" t="t" r="r" b="b"/>
              <a:pathLst>
                <a:path w="5210" h="5405" extrusionOk="0">
                  <a:moveTo>
                    <a:pt x="0" y="0"/>
                  </a:moveTo>
                  <a:lnTo>
                    <a:pt x="5002" y="5402"/>
                  </a:lnTo>
                  <a:lnTo>
                    <a:pt x="5209" y="5405"/>
                  </a:lnTo>
                  <a:lnTo>
                    <a:pt x="206" y="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5;p34">
              <a:extLst>
                <a:ext uri="{FF2B5EF4-FFF2-40B4-BE49-F238E27FC236}">
                  <a16:creationId xmlns:a16="http://schemas.microsoft.com/office/drawing/2014/main" id="{4DC77B67-002F-2A2B-82FF-273C1D780DE6}"/>
                </a:ext>
              </a:extLst>
            </p:cNvPr>
            <p:cNvSpPr/>
            <p:nvPr/>
          </p:nvSpPr>
          <p:spPr>
            <a:xfrm>
              <a:off x="1948130" y="4175273"/>
              <a:ext cx="1109593" cy="511948"/>
            </a:xfrm>
            <a:custGeom>
              <a:avLst/>
              <a:gdLst/>
              <a:ahLst/>
              <a:cxnLst/>
              <a:rect l="l" t="t" r="r" b="b"/>
              <a:pathLst>
                <a:path w="29884" h="13788" extrusionOk="0">
                  <a:moveTo>
                    <a:pt x="0" y="0"/>
                  </a:moveTo>
                  <a:lnTo>
                    <a:pt x="16610" y="13787"/>
                  </a:lnTo>
                  <a:lnTo>
                    <a:pt x="29883" y="13787"/>
                  </a:lnTo>
                  <a:lnTo>
                    <a:pt x="13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6;p34">
              <a:extLst>
                <a:ext uri="{FF2B5EF4-FFF2-40B4-BE49-F238E27FC236}">
                  <a16:creationId xmlns:a16="http://schemas.microsoft.com/office/drawing/2014/main" id="{53AFACEB-8E06-174D-9F4B-E81393F3D5EC}"/>
                </a:ext>
              </a:extLst>
            </p:cNvPr>
            <p:cNvSpPr/>
            <p:nvPr/>
          </p:nvSpPr>
          <p:spPr>
            <a:xfrm>
              <a:off x="1748705" y="4210918"/>
              <a:ext cx="1137329" cy="932557"/>
            </a:xfrm>
            <a:custGeom>
              <a:avLst/>
              <a:gdLst/>
              <a:ahLst/>
              <a:cxnLst/>
              <a:rect l="l" t="t" r="r" b="b"/>
              <a:pathLst>
                <a:path w="30631" h="25116" extrusionOk="0">
                  <a:moveTo>
                    <a:pt x="16907" y="0"/>
                  </a:moveTo>
                  <a:lnTo>
                    <a:pt x="0" y="12180"/>
                  </a:lnTo>
                  <a:lnTo>
                    <a:pt x="0" y="25116"/>
                  </a:lnTo>
                  <a:lnTo>
                    <a:pt x="30630" y="25116"/>
                  </a:lnTo>
                  <a:lnTo>
                    <a:pt x="30630" y="12180"/>
                  </a:lnTo>
                  <a:lnTo>
                    <a:pt x="169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7;p34">
              <a:extLst>
                <a:ext uri="{FF2B5EF4-FFF2-40B4-BE49-F238E27FC236}">
                  <a16:creationId xmlns:a16="http://schemas.microsoft.com/office/drawing/2014/main" id="{3CCB2128-FDF5-225A-21F2-06ACB7644108}"/>
                </a:ext>
              </a:extLst>
            </p:cNvPr>
            <p:cNvSpPr/>
            <p:nvPr/>
          </p:nvSpPr>
          <p:spPr>
            <a:xfrm>
              <a:off x="1495701" y="4552179"/>
              <a:ext cx="253004" cy="591295"/>
            </a:xfrm>
            <a:custGeom>
              <a:avLst/>
              <a:gdLst/>
              <a:ahLst/>
              <a:cxnLst/>
              <a:rect l="l" t="t" r="r" b="b"/>
              <a:pathLst>
                <a:path w="6814" h="15925" extrusionOk="0">
                  <a:moveTo>
                    <a:pt x="0" y="0"/>
                  </a:moveTo>
                  <a:lnTo>
                    <a:pt x="0" y="15925"/>
                  </a:lnTo>
                  <a:lnTo>
                    <a:pt x="6813" y="15925"/>
                  </a:lnTo>
                  <a:lnTo>
                    <a:pt x="6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8;p34">
              <a:extLst>
                <a:ext uri="{FF2B5EF4-FFF2-40B4-BE49-F238E27FC236}">
                  <a16:creationId xmlns:a16="http://schemas.microsoft.com/office/drawing/2014/main" id="{A3D36F69-4071-4E22-BBFC-2123E8A7999C}"/>
                </a:ext>
              </a:extLst>
            </p:cNvPr>
            <p:cNvSpPr/>
            <p:nvPr/>
          </p:nvSpPr>
          <p:spPr>
            <a:xfrm>
              <a:off x="1328319" y="4175310"/>
              <a:ext cx="1112675" cy="515327"/>
            </a:xfrm>
            <a:custGeom>
              <a:avLst/>
              <a:gdLst/>
              <a:ahLst/>
              <a:cxnLst/>
              <a:rect l="l" t="t" r="r" b="b"/>
              <a:pathLst>
                <a:path w="29967" h="13879" extrusionOk="0">
                  <a:moveTo>
                    <a:pt x="16868" y="1"/>
                  </a:moveTo>
                  <a:lnTo>
                    <a:pt x="10014" y="5639"/>
                  </a:lnTo>
                  <a:lnTo>
                    <a:pt x="9169" y="6335"/>
                  </a:lnTo>
                  <a:lnTo>
                    <a:pt x="8698" y="6723"/>
                  </a:lnTo>
                  <a:lnTo>
                    <a:pt x="8316" y="7036"/>
                  </a:lnTo>
                  <a:lnTo>
                    <a:pt x="1" y="13878"/>
                  </a:lnTo>
                  <a:lnTo>
                    <a:pt x="12651" y="13878"/>
                  </a:lnTo>
                  <a:lnTo>
                    <a:pt x="21187" y="7036"/>
                  </a:lnTo>
                  <a:lnTo>
                    <a:pt x="21578" y="6723"/>
                  </a:lnTo>
                  <a:lnTo>
                    <a:pt x="22063" y="6335"/>
                  </a:lnTo>
                  <a:lnTo>
                    <a:pt x="22931" y="5639"/>
                  </a:lnTo>
                  <a:lnTo>
                    <a:pt x="299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9;p34">
              <a:extLst>
                <a:ext uri="{FF2B5EF4-FFF2-40B4-BE49-F238E27FC236}">
                  <a16:creationId xmlns:a16="http://schemas.microsoft.com/office/drawing/2014/main" id="{6AA3E329-29F5-AE45-E22F-FFFB49124E5A}"/>
                </a:ext>
              </a:extLst>
            </p:cNvPr>
            <p:cNvSpPr/>
            <p:nvPr/>
          </p:nvSpPr>
          <p:spPr>
            <a:xfrm>
              <a:off x="1328319" y="4175310"/>
              <a:ext cx="1112675" cy="515327"/>
            </a:xfrm>
            <a:custGeom>
              <a:avLst/>
              <a:gdLst/>
              <a:ahLst/>
              <a:cxnLst/>
              <a:rect l="l" t="t" r="r" b="b"/>
              <a:pathLst>
                <a:path w="29967" h="13879" extrusionOk="0">
                  <a:moveTo>
                    <a:pt x="16868" y="1"/>
                  </a:moveTo>
                  <a:lnTo>
                    <a:pt x="10014" y="5639"/>
                  </a:lnTo>
                  <a:lnTo>
                    <a:pt x="9169" y="6335"/>
                  </a:lnTo>
                  <a:lnTo>
                    <a:pt x="8698" y="6723"/>
                  </a:lnTo>
                  <a:lnTo>
                    <a:pt x="8316" y="7036"/>
                  </a:lnTo>
                  <a:lnTo>
                    <a:pt x="1" y="13878"/>
                  </a:lnTo>
                  <a:lnTo>
                    <a:pt x="12651" y="13878"/>
                  </a:lnTo>
                  <a:lnTo>
                    <a:pt x="21187" y="7036"/>
                  </a:lnTo>
                  <a:lnTo>
                    <a:pt x="21578" y="6723"/>
                  </a:lnTo>
                  <a:lnTo>
                    <a:pt x="22063" y="6335"/>
                  </a:lnTo>
                  <a:lnTo>
                    <a:pt x="22931" y="5639"/>
                  </a:lnTo>
                  <a:lnTo>
                    <a:pt x="29966"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600;p34">
              <a:extLst>
                <a:ext uri="{FF2B5EF4-FFF2-40B4-BE49-F238E27FC236}">
                  <a16:creationId xmlns:a16="http://schemas.microsoft.com/office/drawing/2014/main" id="{F19E9F50-9030-1697-9D3A-58304FBE6463}"/>
                </a:ext>
              </a:extLst>
            </p:cNvPr>
            <p:cNvSpPr/>
            <p:nvPr/>
          </p:nvSpPr>
          <p:spPr>
            <a:xfrm>
              <a:off x="1948130" y="4709908"/>
              <a:ext cx="143099" cy="137938"/>
            </a:xfrm>
            <a:custGeom>
              <a:avLst/>
              <a:gdLst/>
              <a:ahLst/>
              <a:cxnLst/>
              <a:rect l="l" t="t" r="r" b="b"/>
              <a:pathLst>
                <a:path w="3854" h="3715" extrusionOk="0">
                  <a:moveTo>
                    <a:pt x="0" y="0"/>
                  </a:moveTo>
                  <a:lnTo>
                    <a:pt x="0" y="3714"/>
                  </a:lnTo>
                  <a:lnTo>
                    <a:pt x="3854" y="3714"/>
                  </a:lnTo>
                  <a:lnTo>
                    <a:pt x="38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601;p34">
              <a:extLst>
                <a:ext uri="{FF2B5EF4-FFF2-40B4-BE49-F238E27FC236}">
                  <a16:creationId xmlns:a16="http://schemas.microsoft.com/office/drawing/2014/main" id="{29285B4F-2B9C-CA69-88B0-DCF2DC49911D}"/>
                </a:ext>
              </a:extLst>
            </p:cNvPr>
            <p:cNvSpPr/>
            <p:nvPr/>
          </p:nvSpPr>
          <p:spPr>
            <a:xfrm>
              <a:off x="2292733" y="4709908"/>
              <a:ext cx="143136" cy="137938"/>
            </a:xfrm>
            <a:custGeom>
              <a:avLst/>
              <a:gdLst/>
              <a:ahLst/>
              <a:cxnLst/>
              <a:rect l="l" t="t" r="r" b="b"/>
              <a:pathLst>
                <a:path w="3855" h="3715" extrusionOk="0">
                  <a:moveTo>
                    <a:pt x="0" y="0"/>
                  </a:moveTo>
                  <a:lnTo>
                    <a:pt x="0" y="3714"/>
                  </a:lnTo>
                  <a:lnTo>
                    <a:pt x="3854" y="3714"/>
                  </a:lnTo>
                  <a:lnTo>
                    <a:pt x="38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602;p34">
              <a:extLst>
                <a:ext uri="{FF2B5EF4-FFF2-40B4-BE49-F238E27FC236}">
                  <a16:creationId xmlns:a16="http://schemas.microsoft.com/office/drawing/2014/main" id="{358F7E81-EC52-27BC-278F-213168669E46}"/>
                </a:ext>
              </a:extLst>
            </p:cNvPr>
            <p:cNvSpPr/>
            <p:nvPr/>
          </p:nvSpPr>
          <p:spPr>
            <a:xfrm>
              <a:off x="2636334" y="4709908"/>
              <a:ext cx="143136" cy="137938"/>
            </a:xfrm>
            <a:custGeom>
              <a:avLst/>
              <a:gdLst/>
              <a:ahLst/>
              <a:cxnLst/>
              <a:rect l="l" t="t" r="r" b="b"/>
              <a:pathLst>
                <a:path w="3855" h="3715" extrusionOk="0">
                  <a:moveTo>
                    <a:pt x="0" y="0"/>
                  </a:moveTo>
                  <a:lnTo>
                    <a:pt x="0" y="3714"/>
                  </a:lnTo>
                  <a:lnTo>
                    <a:pt x="3854" y="3714"/>
                  </a:lnTo>
                  <a:lnTo>
                    <a:pt x="38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603;p34">
              <a:extLst>
                <a:ext uri="{FF2B5EF4-FFF2-40B4-BE49-F238E27FC236}">
                  <a16:creationId xmlns:a16="http://schemas.microsoft.com/office/drawing/2014/main" id="{34EF635E-A0A1-0B4C-246F-8D9043124D52}"/>
                </a:ext>
              </a:extLst>
            </p:cNvPr>
            <p:cNvSpPr/>
            <p:nvPr/>
          </p:nvSpPr>
          <p:spPr>
            <a:xfrm>
              <a:off x="1523029" y="4175310"/>
              <a:ext cx="635591" cy="515327"/>
            </a:xfrm>
            <a:custGeom>
              <a:avLst/>
              <a:gdLst/>
              <a:ahLst/>
              <a:cxnLst/>
              <a:rect l="l" t="t" r="r" b="b"/>
              <a:pathLst>
                <a:path w="17118" h="13879" extrusionOk="0">
                  <a:moveTo>
                    <a:pt x="16046" y="1"/>
                  </a:moveTo>
                  <a:lnTo>
                    <a:pt x="8721" y="6335"/>
                  </a:lnTo>
                  <a:lnTo>
                    <a:pt x="3925" y="6335"/>
                  </a:lnTo>
                  <a:lnTo>
                    <a:pt x="3454" y="6723"/>
                  </a:lnTo>
                  <a:lnTo>
                    <a:pt x="3072" y="7036"/>
                  </a:lnTo>
                  <a:lnTo>
                    <a:pt x="7910" y="7036"/>
                  </a:lnTo>
                  <a:lnTo>
                    <a:pt x="1" y="13878"/>
                  </a:lnTo>
                  <a:lnTo>
                    <a:pt x="1072" y="13878"/>
                  </a:lnTo>
                  <a:lnTo>
                    <a:pt x="8982" y="7036"/>
                  </a:lnTo>
                  <a:lnTo>
                    <a:pt x="15943" y="7036"/>
                  </a:lnTo>
                  <a:lnTo>
                    <a:pt x="16334" y="6723"/>
                  </a:lnTo>
                  <a:lnTo>
                    <a:pt x="16819" y="6335"/>
                  </a:lnTo>
                  <a:lnTo>
                    <a:pt x="9794" y="6335"/>
                  </a:lnTo>
                  <a:lnTo>
                    <a:pt x="171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604;p34">
              <a:extLst>
                <a:ext uri="{FF2B5EF4-FFF2-40B4-BE49-F238E27FC236}">
                  <a16:creationId xmlns:a16="http://schemas.microsoft.com/office/drawing/2014/main" id="{1B33CA6B-29B1-7707-4CCB-3DFF5BE43217}"/>
                </a:ext>
              </a:extLst>
            </p:cNvPr>
            <p:cNvSpPr/>
            <p:nvPr/>
          </p:nvSpPr>
          <p:spPr>
            <a:xfrm>
              <a:off x="837785" y="4811235"/>
              <a:ext cx="1833814" cy="332276"/>
            </a:xfrm>
            <a:custGeom>
              <a:avLst/>
              <a:gdLst/>
              <a:ahLst/>
              <a:cxnLst/>
              <a:rect l="l" t="t" r="r" b="b"/>
              <a:pathLst>
                <a:path w="49389" h="8949" extrusionOk="0">
                  <a:moveTo>
                    <a:pt x="23121" y="0"/>
                  </a:moveTo>
                  <a:cubicBezTo>
                    <a:pt x="20672" y="0"/>
                    <a:pt x="18350" y="1305"/>
                    <a:pt x="17460" y="4150"/>
                  </a:cubicBezTo>
                  <a:cubicBezTo>
                    <a:pt x="16734" y="3481"/>
                    <a:pt x="15805" y="3180"/>
                    <a:pt x="14858" y="3180"/>
                  </a:cubicBezTo>
                  <a:cubicBezTo>
                    <a:pt x="12871" y="3180"/>
                    <a:pt x="10801" y="4506"/>
                    <a:pt x="10346" y="6528"/>
                  </a:cubicBezTo>
                  <a:cubicBezTo>
                    <a:pt x="9146" y="5271"/>
                    <a:pt x="7480" y="4699"/>
                    <a:pt x="5832" y="4699"/>
                  </a:cubicBezTo>
                  <a:cubicBezTo>
                    <a:pt x="3106" y="4699"/>
                    <a:pt x="431" y="6264"/>
                    <a:pt x="0" y="8891"/>
                  </a:cubicBezTo>
                  <a:cubicBezTo>
                    <a:pt x="13000" y="8891"/>
                    <a:pt x="23313" y="8949"/>
                    <a:pt x="33613" y="8949"/>
                  </a:cubicBezTo>
                  <a:cubicBezTo>
                    <a:pt x="38763" y="8949"/>
                    <a:pt x="43910" y="8934"/>
                    <a:pt x="49389" y="8891"/>
                  </a:cubicBezTo>
                  <a:cubicBezTo>
                    <a:pt x="48701" y="7839"/>
                    <a:pt x="47703" y="6669"/>
                    <a:pt x="46303" y="6669"/>
                  </a:cubicBezTo>
                  <a:cubicBezTo>
                    <a:pt x="45665" y="6669"/>
                    <a:pt x="44943" y="6912"/>
                    <a:pt x="44128" y="7521"/>
                  </a:cubicBezTo>
                  <a:cubicBezTo>
                    <a:pt x="43979" y="5459"/>
                    <a:pt x="41942" y="4245"/>
                    <a:pt x="39892" y="4245"/>
                  </a:cubicBezTo>
                  <a:cubicBezTo>
                    <a:pt x="38190" y="4245"/>
                    <a:pt x="36477" y="5081"/>
                    <a:pt x="35828" y="6965"/>
                  </a:cubicBezTo>
                  <a:cubicBezTo>
                    <a:pt x="35099" y="5777"/>
                    <a:pt x="33697" y="5098"/>
                    <a:pt x="32313" y="5098"/>
                  </a:cubicBezTo>
                  <a:cubicBezTo>
                    <a:pt x="31626" y="5098"/>
                    <a:pt x="30944" y="5266"/>
                    <a:pt x="30350" y="5620"/>
                  </a:cubicBezTo>
                  <a:cubicBezTo>
                    <a:pt x="29421" y="2025"/>
                    <a:pt x="26172" y="0"/>
                    <a:pt x="23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5;p34">
              <a:extLst>
                <a:ext uri="{FF2B5EF4-FFF2-40B4-BE49-F238E27FC236}">
                  <a16:creationId xmlns:a16="http://schemas.microsoft.com/office/drawing/2014/main" id="{230CB474-0D6D-10A4-7080-A0F4B02C2BDC}"/>
                </a:ext>
              </a:extLst>
            </p:cNvPr>
            <p:cNvSpPr/>
            <p:nvPr/>
          </p:nvSpPr>
          <p:spPr>
            <a:xfrm>
              <a:off x="293330" y="4498570"/>
              <a:ext cx="86142" cy="707958"/>
            </a:xfrm>
            <a:custGeom>
              <a:avLst/>
              <a:gdLst/>
              <a:ahLst/>
              <a:cxnLst/>
              <a:rect l="l" t="t" r="r" b="b"/>
              <a:pathLst>
                <a:path w="2320" h="19067" extrusionOk="0">
                  <a:moveTo>
                    <a:pt x="1477" y="0"/>
                  </a:moveTo>
                  <a:lnTo>
                    <a:pt x="519" y="9"/>
                  </a:lnTo>
                  <a:lnTo>
                    <a:pt x="0" y="19066"/>
                  </a:lnTo>
                  <a:lnTo>
                    <a:pt x="2319" y="19047"/>
                  </a:lnTo>
                  <a:lnTo>
                    <a:pt x="147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6;p34">
              <a:extLst>
                <a:ext uri="{FF2B5EF4-FFF2-40B4-BE49-F238E27FC236}">
                  <a16:creationId xmlns:a16="http://schemas.microsoft.com/office/drawing/2014/main" id="{D3DDCCBF-2AE8-C91C-B57B-514839A156F8}"/>
                </a:ext>
              </a:extLst>
            </p:cNvPr>
            <p:cNvSpPr/>
            <p:nvPr/>
          </p:nvSpPr>
          <p:spPr>
            <a:xfrm>
              <a:off x="310707" y="4498570"/>
              <a:ext cx="41808" cy="98989"/>
            </a:xfrm>
            <a:custGeom>
              <a:avLst/>
              <a:gdLst/>
              <a:ahLst/>
              <a:cxnLst/>
              <a:rect l="l" t="t" r="r" b="b"/>
              <a:pathLst>
                <a:path w="1126" h="2666" extrusionOk="0">
                  <a:moveTo>
                    <a:pt x="1009" y="0"/>
                  </a:moveTo>
                  <a:lnTo>
                    <a:pt x="51" y="9"/>
                  </a:lnTo>
                  <a:lnTo>
                    <a:pt x="0" y="1882"/>
                  </a:lnTo>
                  <a:lnTo>
                    <a:pt x="1126" y="2665"/>
                  </a:lnTo>
                  <a:lnTo>
                    <a:pt x="1126" y="2665"/>
                  </a:lnTo>
                  <a:lnTo>
                    <a:pt x="10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7;p34">
              <a:extLst>
                <a:ext uri="{FF2B5EF4-FFF2-40B4-BE49-F238E27FC236}">
                  <a16:creationId xmlns:a16="http://schemas.microsoft.com/office/drawing/2014/main" id="{1C76DD1E-9E66-B7CE-8F00-6819E7EAE9FE}"/>
                </a:ext>
              </a:extLst>
            </p:cNvPr>
            <p:cNvSpPr/>
            <p:nvPr/>
          </p:nvSpPr>
          <p:spPr>
            <a:xfrm>
              <a:off x="216174" y="4134882"/>
              <a:ext cx="136119" cy="338700"/>
            </a:xfrm>
            <a:custGeom>
              <a:avLst/>
              <a:gdLst/>
              <a:ahLst/>
              <a:cxnLst/>
              <a:rect l="l" t="t" r="r" b="b"/>
              <a:pathLst>
                <a:path w="3666" h="9122" extrusionOk="0">
                  <a:moveTo>
                    <a:pt x="263" y="0"/>
                  </a:moveTo>
                  <a:lnTo>
                    <a:pt x="259" y="12"/>
                  </a:lnTo>
                  <a:cubicBezTo>
                    <a:pt x="259" y="12"/>
                    <a:pt x="259" y="12"/>
                    <a:pt x="259" y="12"/>
                  </a:cubicBezTo>
                  <a:cubicBezTo>
                    <a:pt x="258" y="12"/>
                    <a:pt x="255" y="14"/>
                    <a:pt x="249" y="18"/>
                  </a:cubicBezTo>
                  <a:cubicBezTo>
                    <a:pt x="75" y="177"/>
                    <a:pt x="0" y="418"/>
                    <a:pt x="45" y="648"/>
                  </a:cubicBezTo>
                  <a:cubicBezTo>
                    <a:pt x="152" y="1180"/>
                    <a:pt x="1571" y="7798"/>
                    <a:pt x="1744" y="8598"/>
                  </a:cubicBezTo>
                  <a:cubicBezTo>
                    <a:pt x="1755" y="8650"/>
                    <a:pt x="1786" y="8693"/>
                    <a:pt x="1832" y="8718"/>
                  </a:cubicBezTo>
                  <a:lnTo>
                    <a:pt x="2515" y="9100"/>
                  </a:lnTo>
                  <a:cubicBezTo>
                    <a:pt x="2542" y="9114"/>
                    <a:pt x="2572" y="9122"/>
                    <a:pt x="2603" y="9122"/>
                  </a:cubicBezTo>
                  <a:cubicBezTo>
                    <a:pt x="2620" y="9122"/>
                    <a:pt x="2637" y="9120"/>
                    <a:pt x="2654" y="9115"/>
                  </a:cubicBezTo>
                  <a:lnTo>
                    <a:pt x="3158" y="8969"/>
                  </a:lnTo>
                  <a:cubicBezTo>
                    <a:pt x="3204" y="8955"/>
                    <a:pt x="3244" y="8925"/>
                    <a:pt x="3267" y="8881"/>
                  </a:cubicBezTo>
                  <a:lnTo>
                    <a:pt x="3637" y="8195"/>
                  </a:lnTo>
                  <a:cubicBezTo>
                    <a:pt x="3664" y="8148"/>
                    <a:pt x="3666" y="8093"/>
                    <a:pt x="3646" y="8043"/>
                  </a:cubicBezTo>
                  <a:cubicBezTo>
                    <a:pt x="3324" y="7235"/>
                    <a:pt x="600" y="423"/>
                    <a:pt x="2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8;p34">
              <a:extLst>
                <a:ext uri="{FF2B5EF4-FFF2-40B4-BE49-F238E27FC236}">
                  <a16:creationId xmlns:a16="http://schemas.microsoft.com/office/drawing/2014/main" id="{051DE380-E6A3-8DEB-E1CC-FADF645806F7}"/>
                </a:ext>
              </a:extLst>
            </p:cNvPr>
            <p:cNvSpPr/>
            <p:nvPr/>
          </p:nvSpPr>
          <p:spPr>
            <a:xfrm>
              <a:off x="340633" y="4461329"/>
              <a:ext cx="342636" cy="112578"/>
            </a:xfrm>
            <a:custGeom>
              <a:avLst/>
              <a:gdLst/>
              <a:ahLst/>
              <a:cxnLst/>
              <a:rect l="l" t="t" r="r" b="b"/>
              <a:pathLst>
                <a:path w="9228" h="3032" extrusionOk="0">
                  <a:moveTo>
                    <a:pt x="986" y="1"/>
                  </a:moveTo>
                  <a:cubicBezTo>
                    <a:pt x="954" y="1"/>
                    <a:pt x="922" y="9"/>
                    <a:pt x="893" y="26"/>
                  </a:cubicBezTo>
                  <a:lnTo>
                    <a:pt x="221" y="427"/>
                  </a:lnTo>
                  <a:cubicBezTo>
                    <a:pt x="179" y="452"/>
                    <a:pt x="149" y="492"/>
                    <a:pt x="137" y="539"/>
                  </a:cubicBezTo>
                  <a:lnTo>
                    <a:pt x="11" y="1049"/>
                  </a:lnTo>
                  <a:cubicBezTo>
                    <a:pt x="1" y="1097"/>
                    <a:pt x="9" y="1146"/>
                    <a:pt x="34" y="1188"/>
                  </a:cubicBezTo>
                  <a:lnTo>
                    <a:pt x="442" y="1852"/>
                  </a:lnTo>
                  <a:cubicBezTo>
                    <a:pt x="471" y="1898"/>
                    <a:pt x="517" y="1928"/>
                    <a:pt x="570" y="1936"/>
                  </a:cubicBezTo>
                  <a:cubicBezTo>
                    <a:pt x="1401" y="2056"/>
                    <a:pt x="8171" y="3031"/>
                    <a:pt x="9143" y="3031"/>
                  </a:cubicBezTo>
                  <a:cubicBezTo>
                    <a:pt x="9180" y="3031"/>
                    <a:pt x="9208" y="3030"/>
                    <a:pt x="9228" y="3027"/>
                  </a:cubicBezTo>
                  <a:cubicBezTo>
                    <a:pt x="9226" y="3024"/>
                    <a:pt x="9219" y="3017"/>
                    <a:pt x="9219" y="3017"/>
                  </a:cubicBezTo>
                  <a:lnTo>
                    <a:pt x="9219" y="3017"/>
                  </a:lnTo>
                  <a:cubicBezTo>
                    <a:pt x="9219" y="3017"/>
                    <a:pt x="9219" y="3017"/>
                    <a:pt x="9219" y="3018"/>
                  </a:cubicBezTo>
                  <a:cubicBezTo>
                    <a:pt x="9220" y="3018"/>
                    <a:pt x="9220" y="3018"/>
                    <a:pt x="9220" y="3018"/>
                  </a:cubicBezTo>
                  <a:cubicBezTo>
                    <a:pt x="9221" y="3018"/>
                    <a:pt x="9219" y="3015"/>
                    <a:pt x="9218" y="3007"/>
                  </a:cubicBezTo>
                  <a:cubicBezTo>
                    <a:pt x="9169" y="2777"/>
                    <a:pt x="8998" y="2593"/>
                    <a:pt x="8777" y="2516"/>
                  </a:cubicBezTo>
                  <a:cubicBezTo>
                    <a:pt x="8264" y="2342"/>
                    <a:pt x="1823" y="262"/>
                    <a:pt x="1041" y="9"/>
                  </a:cubicBezTo>
                  <a:cubicBezTo>
                    <a:pt x="1023" y="4"/>
                    <a:pt x="1005" y="1"/>
                    <a:pt x="9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9;p34">
              <a:extLst>
                <a:ext uri="{FF2B5EF4-FFF2-40B4-BE49-F238E27FC236}">
                  <a16:creationId xmlns:a16="http://schemas.microsoft.com/office/drawing/2014/main" id="{25A8A2A2-E014-25B2-B61A-6A4ECA180DF1}"/>
                </a:ext>
              </a:extLst>
            </p:cNvPr>
            <p:cNvSpPr/>
            <p:nvPr/>
          </p:nvSpPr>
          <p:spPr>
            <a:xfrm>
              <a:off x="66317" y="4489251"/>
              <a:ext cx="258536" cy="255529"/>
            </a:xfrm>
            <a:custGeom>
              <a:avLst/>
              <a:gdLst/>
              <a:ahLst/>
              <a:cxnLst/>
              <a:rect l="l" t="t" r="r" b="b"/>
              <a:pathLst>
                <a:path w="6963" h="6882" extrusionOk="0">
                  <a:moveTo>
                    <a:pt x="5635" y="0"/>
                  </a:moveTo>
                  <a:cubicBezTo>
                    <a:pt x="5582" y="0"/>
                    <a:pt x="5530" y="24"/>
                    <a:pt x="5497" y="64"/>
                  </a:cubicBezTo>
                  <a:cubicBezTo>
                    <a:pt x="4937" y="731"/>
                    <a:pt x="215" y="6343"/>
                    <a:pt x="0" y="6840"/>
                  </a:cubicBezTo>
                  <a:cubicBezTo>
                    <a:pt x="5" y="6840"/>
                    <a:pt x="13" y="6839"/>
                    <a:pt x="14" y="6839"/>
                  </a:cubicBezTo>
                  <a:cubicBezTo>
                    <a:pt x="15" y="6839"/>
                    <a:pt x="15" y="6839"/>
                    <a:pt x="14" y="6839"/>
                  </a:cubicBezTo>
                  <a:cubicBezTo>
                    <a:pt x="11" y="6839"/>
                    <a:pt x="15" y="6840"/>
                    <a:pt x="23" y="6843"/>
                  </a:cubicBezTo>
                  <a:cubicBezTo>
                    <a:pt x="95" y="6869"/>
                    <a:pt x="170" y="6882"/>
                    <a:pt x="244" y="6882"/>
                  </a:cubicBezTo>
                  <a:cubicBezTo>
                    <a:pt x="398" y="6882"/>
                    <a:pt x="550" y="6828"/>
                    <a:pt x="673" y="6727"/>
                  </a:cubicBezTo>
                  <a:cubicBezTo>
                    <a:pt x="1093" y="6384"/>
                    <a:pt x="6260" y="2010"/>
                    <a:pt x="6883" y="1481"/>
                  </a:cubicBezTo>
                  <a:cubicBezTo>
                    <a:pt x="6922" y="1446"/>
                    <a:pt x="6944" y="1398"/>
                    <a:pt x="6946" y="1346"/>
                  </a:cubicBezTo>
                  <a:lnTo>
                    <a:pt x="6962" y="564"/>
                  </a:lnTo>
                  <a:cubicBezTo>
                    <a:pt x="6963" y="515"/>
                    <a:pt x="6944" y="470"/>
                    <a:pt x="6911" y="434"/>
                  </a:cubicBezTo>
                  <a:lnTo>
                    <a:pt x="6543" y="59"/>
                  </a:lnTo>
                  <a:cubicBezTo>
                    <a:pt x="6510" y="24"/>
                    <a:pt x="6463" y="4"/>
                    <a:pt x="6415" y="4"/>
                  </a:cubicBezTo>
                  <a:lnTo>
                    <a:pt x="563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10;p34">
              <a:extLst>
                <a:ext uri="{FF2B5EF4-FFF2-40B4-BE49-F238E27FC236}">
                  <a16:creationId xmlns:a16="http://schemas.microsoft.com/office/drawing/2014/main" id="{622242EA-825D-7648-7778-977E13C96FB2}"/>
                </a:ext>
              </a:extLst>
            </p:cNvPr>
            <p:cNvSpPr/>
            <p:nvPr/>
          </p:nvSpPr>
          <p:spPr>
            <a:xfrm>
              <a:off x="596942" y="4439422"/>
              <a:ext cx="105004" cy="862938"/>
            </a:xfrm>
            <a:custGeom>
              <a:avLst/>
              <a:gdLst/>
              <a:ahLst/>
              <a:cxnLst/>
              <a:rect l="l" t="t" r="r" b="b"/>
              <a:pathLst>
                <a:path w="2828" h="23241" extrusionOk="0">
                  <a:moveTo>
                    <a:pt x="1801" y="1"/>
                  </a:moveTo>
                  <a:lnTo>
                    <a:pt x="635" y="9"/>
                  </a:lnTo>
                  <a:lnTo>
                    <a:pt x="1" y="23241"/>
                  </a:lnTo>
                  <a:lnTo>
                    <a:pt x="2828" y="23215"/>
                  </a:lnTo>
                  <a:lnTo>
                    <a:pt x="180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11;p34">
              <a:extLst>
                <a:ext uri="{FF2B5EF4-FFF2-40B4-BE49-F238E27FC236}">
                  <a16:creationId xmlns:a16="http://schemas.microsoft.com/office/drawing/2014/main" id="{5ECDEF76-19CB-E29B-801B-1996E8388C87}"/>
                </a:ext>
              </a:extLst>
            </p:cNvPr>
            <p:cNvSpPr/>
            <p:nvPr/>
          </p:nvSpPr>
          <p:spPr>
            <a:xfrm>
              <a:off x="618143" y="4439422"/>
              <a:ext cx="51054" cy="120598"/>
            </a:xfrm>
            <a:custGeom>
              <a:avLst/>
              <a:gdLst/>
              <a:ahLst/>
              <a:cxnLst/>
              <a:rect l="l" t="t" r="r" b="b"/>
              <a:pathLst>
                <a:path w="1375" h="3248" extrusionOk="0">
                  <a:moveTo>
                    <a:pt x="1230" y="1"/>
                  </a:moveTo>
                  <a:lnTo>
                    <a:pt x="64" y="9"/>
                  </a:lnTo>
                  <a:lnTo>
                    <a:pt x="1" y="2293"/>
                  </a:lnTo>
                  <a:lnTo>
                    <a:pt x="1375" y="3248"/>
                  </a:lnTo>
                  <a:lnTo>
                    <a:pt x="12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12;p34">
              <a:extLst>
                <a:ext uri="{FF2B5EF4-FFF2-40B4-BE49-F238E27FC236}">
                  <a16:creationId xmlns:a16="http://schemas.microsoft.com/office/drawing/2014/main" id="{EBD74104-671F-1126-8B00-B4BE823DD335}"/>
                </a:ext>
              </a:extLst>
            </p:cNvPr>
            <p:cNvSpPr/>
            <p:nvPr/>
          </p:nvSpPr>
          <p:spPr>
            <a:xfrm>
              <a:off x="466578" y="4009828"/>
              <a:ext cx="198534" cy="400893"/>
            </a:xfrm>
            <a:custGeom>
              <a:avLst/>
              <a:gdLst/>
              <a:ahLst/>
              <a:cxnLst/>
              <a:rect l="l" t="t" r="r" b="b"/>
              <a:pathLst>
                <a:path w="5347" h="10797" extrusionOk="0">
                  <a:moveTo>
                    <a:pt x="269" y="0"/>
                  </a:moveTo>
                  <a:cubicBezTo>
                    <a:pt x="268" y="3"/>
                    <a:pt x="266" y="12"/>
                    <a:pt x="265" y="15"/>
                  </a:cubicBezTo>
                  <a:lnTo>
                    <a:pt x="265" y="15"/>
                  </a:lnTo>
                  <a:cubicBezTo>
                    <a:pt x="265" y="15"/>
                    <a:pt x="265" y="15"/>
                    <a:pt x="265" y="15"/>
                  </a:cubicBezTo>
                  <a:lnTo>
                    <a:pt x="265" y="15"/>
                  </a:lnTo>
                  <a:cubicBezTo>
                    <a:pt x="265" y="15"/>
                    <a:pt x="265" y="15"/>
                    <a:pt x="265" y="15"/>
                  </a:cubicBezTo>
                  <a:lnTo>
                    <a:pt x="265" y="15"/>
                  </a:lnTo>
                  <a:cubicBezTo>
                    <a:pt x="265" y="15"/>
                    <a:pt x="265" y="15"/>
                    <a:pt x="265" y="15"/>
                  </a:cubicBezTo>
                  <a:lnTo>
                    <a:pt x="265" y="15"/>
                  </a:lnTo>
                  <a:cubicBezTo>
                    <a:pt x="265" y="15"/>
                    <a:pt x="265" y="15"/>
                    <a:pt x="265" y="15"/>
                  </a:cubicBezTo>
                  <a:cubicBezTo>
                    <a:pt x="265" y="15"/>
                    <a:pt x="265" y="15"/>
                    <a:pt x="265" y="15"/>
                  </a:cubicBezTo>
                  <a:lnTo>
                    <a:pt x="265" y="15"/>
                  </a:lnTo>
                  <a:cubicBezTo>
                    <a:pt x="265" y="15"/>
                    <a:pt x="265" y="15"/>
                    <a:pt x="265" y="15"/>
                  </a:cubicBezTo>
                  <a:lnTo>
                    <a:pt x="265" y="15"/>
                  </a:lnTo>
                  <a:cubicBezTo>
                    <a:pt x="265" y="15"/>
                    <a:pt x="265" y="16"/>
                    <a:pt x="265" y="16"/>
                  </a:cubicBezTo>
                  <a:cubicBezTo>
                    <a:pt x="265" y="16"/>
                    <a:pt x="265" y="16"/>
                    <a:pt x="265" y="15"/>
                  </a:cubicBezTo>
                  <a:lnTo>
                    <a:pt x="265" y="15"/>
                  </a:lnTo>
                  <a:cubicBezTo>
                    <a:pt x="264" y="16"/>
                    <a:pt x="260" y="19"/>
                    <a:pt x="256" y="24"/>
                  </a:cubicBezTo>
                  <a:cubicBezTo>
                    <a:pt x="63" y="236"/>
                    <a:pt x="0" y="535"/>
                    <a:pt x="82" y="810"/>
                  </a:cubicBezTo>
                  <a:cubicBezTo>
                    <a:pt x="270" y="1443"/>
                    <a:pt x="2766" y="9308"/>
                    <a:pt x="3069" y="10259"/>
                  </a:cubicBezTo>
                  <a:cubicBezTo>
                    <a:pt x="3089" y="10320"/>
                    <a:pt x="3134" y="10367"/>
                    <a:pt x="3191" y="10394"/>
                  </a:cubicBezTo>
                  <a:lnTo>
                    <a:pt x="4063" y="10778"/>
                  </a:lnTo>
                  <a:cubicBezTo>
                    <a:pt x="4092" y="10790"/>
                    <a:pt x="4122" y="10797"/>
                    <a:pt x="4152" y="10797"/>
                  </a:cubicBezTo>
                  <a:cubicBezTo>
                    <a:pt x="4180" y="10797"/>
                    <a:pt x="4207" y="10791"/>
                    <a:pt x="4234" y="10781"/>
                  </a:cubicBezTo>
                  <a:lnTo>
                    <a:pt x="4829" y="10543"/>
                  </a:lnTo>
                  <a:cubicBezTo>
                    <a:pt x="4883" y="10521"/>
                    <a:pt x="4926" y="10479"/>
                    <a:pt x="4950" y="10425"/>
                  </a:cubicBezTo>
                  <a:lnTo>
                    <a:pt x="5321" y="9549"/>
                  </a:lnTo>
                  <a:cubicBezTo>
                    <a:pt x="5347" y="9490"/>
                    <a:pt x="5344" y="9423"/>
                    <a:pt x="5314" y="9364"/>
                  </a:cubicBezTo>
                  <a:cubicBezTo>
                    <a:pt x="4829" y="8421"/>
                    <a:pt x="727" y="474"/>
                    <a:pt x="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13;p34">
              <a:extLst>
                <a:ext uri="{FF2B5EF4-FFF2-40B4-BE49-F238E27FC236}">
                  <a16:creationId xmlns:a16="http://schemas.microsoft.com/office/drawing/2014/main" id="{7E9023E3-8EF7-4DD0-3832-8942A3C626E3}"/>
                </a:ext>
              </a:extLst>
            </p:cNvPr>
            <p:cNvSpPr/>
            <p:nvPr/>
          </p:nvSpPr>
          <p:spPr>
            <a:xfrm>
              <a:off x="658689" y="4388257"/>
              <a:ext cx="424025" cy="101959"/>
            </a:xfrm>
            <a:custGeom>
              <a:avLst/>
              <a:gdLst/>
              <a:ahLst/>
              <a:cxnLst/>
              <a:rect l="l" t="t" r="r" b="b"/>
              <a:pathLst>
                <a:path w="11420" h="2746" extrusionOk="0">
                  <a:moveTo>
                    <a:pt x="1089" y="0"/>
                  </a:moveTo>
                  <a:cubicBezTo>
                    <a:pt x="1043" y="0"/>
                    <a:pt x="997" y="14"/>
                    <a:pt x="959" y="43"/>
                  </a:cubicBezTo>
                  <a:lnTo>
                    <a:pt x="190" y="607"/>
                  </a:lnTo>
                  <a:cubicBezTo>
                    <a:pt x="143" y="642"/>
                    <a:pt x="111" y="694"/>
                    <a:pt x="102" y="753"/>
                  </a:cubicBezTo>
                  <a:lnTo>
                    <a:pt x="9" y="1387"/>
                  </a:lnTo>
                  <a:cubicBezTo>
                    <a:pt x="0" y="1445"/>
                    <a:pt x="16" y="1505"/>
                    <a:pt x="51" y="1553"/>
                  </a:cubicBezTo>
                  <a:lnTo>
                    <a:pt x="624" y="2310"/>
                  </a:lnTo>
                  <a:cubicBezTo>
                    <a:pt x="663" y="2362"/>
                    <a:pt x="723" y="2395"/>
                    <a:pt x="788" y="2397"/>
                  </a:cubicBezTo>
                  <a:cubicBezTo>
                    <a:pt x="1681" y="2440"/>
                    <a:pt x="8154" y="2746"/>
                    <a:pt x="10559" y="2746"/>
                  </a:cubicBezTo>
                  <a:cubicBezTo>
                    <a:pt x="11010" y="2746"/>
                    <a:pt x="11318" y="2735"/>
                    <a:pt x="11419" y="2710"/>
                  </a:cubicBezTo>
                  <a:cubicBezTo>
                    <a:pt x="11418" y="2707"/>
                    <a:pt x="11412" y="2702"/>
                    <a:pt x="11409" y="2699"/>
                  </a:cubicBezTo>
                  <a:lnTo>
                    <a:pt x="11409" y="2699"/>
                  </a:lnTo>
                  <a:cubicBezTo>
                    <a:pt x="11410" y="2699"/>
                    <a:pt x="11409" y="2694"/>
                    <a:pt x="11407" y="2687"/>
                  </a:cubicBezTo>
                  <a:cubicBezTo>
                    <a:pt x="11320" y="2413"/>
                    <a:pt x="11092" y="2209"/>
                    <a:pt x="10812" y="2143"/>
                  </a:cubicBezTo>
                  <a:cubicBezTo>
                    <a:pt x="10169" y="1991"/>
                    <a:pt x="2111" y="219"/>
                    <a:pt x="1136" y="5"/>
                  </a:cubicBezTo>
                  <a:cubicBezTo>
                    <a:pt x="1120" y="2"/>
                    <a:pt x="1105" y="0"/>
                    <a:pt x="10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14;p34">
              <a:extLst>
                <a:ext uri="{FF2B5EF4-FFF2-40B4-BE49-F238E27FC236}">
                  <a16:creationId xmlns:a16="http://schemas.microsoft.com/office/drawing/2014/main" id="{A33315C7-43A6-2E27-D25F-C3F178A160C6}"/>
                </a:ext>
              </a:extLst>
            </p:cNvPr>
            <p:cNvSpPr/>
            <p:nvPr/>
          </p:nvSpPr>
          <p:spPr>
            <a:xfrm>
              <a:off x="353963" y="4430771"/>
              <a:ext cx="289317" cy="336769"/>
            </a:xfrm>
            <a:custGeom>
              <a:avLst/>
              <a:gdLst/>
              <a:ahLst/>
              <a:cxnLst/>
              <a:rect l="l" t="t" r="r" b="b"/>
              <a:pathLst>
                <a:path w="7792" h="9070" extrusionOk="0">
                  <a:moveTo>
                    <a:pt x="7005" y="1"/>
                  </a:moveTo>
                  <a:cubicBezTo>
                    <a:pt x="6998" y="1"/>
                    <a:pt x="6992" y="1"/>
                    <a:pt x="6985" y="2"/>
                  </a:cubicBezTo>
                  <a:lnTo>
                    <a:pt x="6039" y="88"/>
                  </a:lnTo>
                  <a:cubicBezTo>
                    <a:pt x="5974" y="95"/>
                    <a:pt x="5916" y="129"/>
                    <a:pt x="5879" y="183"/>
                  </a:cubicBezTo>
                  <a:cubicBezTo>
                    <a:pt x="5275" y="1054"/>
                    <a:pt x="203" y="8418"/>
                    <a:pt x="1" y="9046"/>
                  </a:cubicBezTo>
                  <a:cubicBezTo>
                    <a:pt x="4" y="9046"/>
                    <a:pt x="11" y="9043"/>
                    <a:pt x="15" y="9042"/>
                  </a:cubicBezTo>
                  <a:lnTo>
                    <a:pt x="15" y="9042"/>
                  </a:lnTo>
                  <a:cubicBezTo>
                    <a:pt x="16" y="9043"/>
                    <a:pt x="21" y="9044"/>
                    <a:pt x="27" y="9046"/>
                  </a:cubicBezTo>
                  <a:cubicBezTo>
                    <a:pt x="91" y="9062"/>
                    <a:pt x="155" y="9070"/>
                    <a:pt x="220" y="9070"/>
                  </a:cubicBezTo>
                  <a:cubicBezTo>
                    <a:pt x="435" y="9070"/>
                    <a:pt x="645" y="8983"/>
                    <a:pt x="802" y="8828"/>
                  </a:cubicBezTo>
                  <a:cubicBezTo>
                    <a:pt x="1272" y="8363"/>
                    <a:pt x="7030" y="2454"/>
                    <a:pt x="7726" y="1738"/>
                  </a:cubicBezTo>
                  <a:cubicBezTo>
                    <a:pt x="7770" y="1692"/>
                    <a:pt x="7792" y="1632"/>
                    <a:pt x="7787" y="1569"/>
                  </a:cubicBezTo>
                  <a:lnTo>
                    <a:pt x="7713" y="618"/>
                  </a:lnTo>
                  <a:cubicBezTo>
                    <a:pt x="7710" y="559"/>
                    <a:pt x="7682" y="504"/>
                    <a:pt x="7637" y="466"/>
                  </a:cubicBezTo>
                  <a:lnTo>
                    <a:pt x="7147" y="53"/>
                  </a:lnTo>
                  <a:cubicBezTo>
                    <a:pt x="7108" y="19"/>
                    <a:pt x="7057" y="1"/>
                    <a:pt x="70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5;p34">
              <a:extLst>
                <a:ext uri="{FF2B5EF4-FFF2-40B4-BE49-F238E27FC236}">
                  <a16:creationId xmlns:a16="http://schemas.microsoft.com/office/drawing/2014/main" id="{AD726281-7FB5-B10E-1F2E-5B57D29018BF}"/>
                </a:ext>
              </a:extLst>
            </p:cNvPr>
            <p:cNvSpPr/>
            <p:nvPr/>
          </p:nvSpPr>
          <p:spPr>
            <a:xfrm>
              <a:off x="1035447" y="4468272"/>
              <a:ext cx="89112" cy="731981"/>
            </a:xfrm>
            <a:custGeom>
              <a:avLst/>
              <a:gdLst/>
              <a:ahLst/>
              <a:cxnLst/>
              <a:rect l="l" t="t" r="r" b="b"/>
              <a:pathLst>
                <a:path w="2400" h="19714" extrusionOk="0">
                  <a:moveTo>
                    <a:pt x="1528" y="0"/>
                  </a:moveTo>
                  <a:lnTo>
                    <a:pt x="539" y="9"/>
                  </a:lnTo>
                  <a:lnTo>
                    <a:pt x="1" y="19714"/>
                  </a:lnTo>
                  <a:lnTo>
                    <a:pt x="2399" y="19693"/>
                  </a:lnTo>
                  <a:lnTo>
                    <a:pt x="152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6;p34">
              <a:extLst>
                <a:ext uri="{FF2B5EF4-FFF2-40B4-BE49-F238E27FC236}">
                  <a16:creationId xmlns:a16="http://schemas.microsoft.com/office/drawing/2014/main" id="{E5C28FC9-97FE-7389-1F1B-803D71D2EC47}"/>
                </a:ext>
              </a:extLst>
            </p:cNvPr>
            <p:cNvSpPr/>
            <p:nvPr/>
          </p:nvSpPr>
          <p:spPr>
            <a:xfrm>
              <a:off x="1053492" y="4468272"/>
              <a:ext cx="43294" cy="102367"/>
            </a:xfrm>
            <a:custGeom>
              <a:avLst/>
              <a:gdLst/>
              <a:ahLst/>
              <a:cxnLst/>
              <a:rect l="l" t="t" r="r" b="b"/>
              <a:pathLst>
                <a:path w="1166" h="2757" extrusionOk="0">
                  <a:moveTo>
                    <a:pt x="1042" y="0"/>
                  </a:moveTo>
                  <a:lnTo>
                    <a:pt x="53" y="9"/>
                  </a:lnTo>
                  <a:lnTo>
                    <a:pt x="0" y="1945"/>
                  </a:lnTo>
                  <a:lnTo>
                    <a:pt x="1165" y="2756"/>
                  </a:lnTo>
                  <a:lnTo>
                    <a:pt x="1165" y="2756"/>
                  </a:lnTo>
                  <a:lnTo>
                    <a:pt x="10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7;p34">
              <a:extLst>
                <a:ext uri="{FF2B5EF4-FFF2-40B4-BE49-F238E27FC236}">
                  <a16:creationId xmlns:a16="http://schemas.microsoft.com/office/drawing/2014/main" id="{A385CC41-9221-A145-5EE2-2B9FDCED6C74}"/>
                </a:ext>
              </a:extLst>
            </p:cNvPr>
            <p:cNvSpPr/>
            <p:nvPr/>
          </p:nvSpPr>
          <p:spPr>
            <a:xfrm>
              <a:off x="939577" y="4095673"/>
              <a:ext cx="153941" cy="345903"/>
            </a:xfrm>
            <a:custGeom>
              <a:avLst/>
              <a:gdLst/>
              <a:ahLst/>
              <a:cxnLst/>
              <a:rect l="l" t="t" r="r" b="b"/>
              <a:pathLst>
                <a:path w="4146" h="9316" extrusionOk="0">
                  <a:moveTo>
                    <a:pt x="252" y="1"/>
                  </a:moveTo>
                  <a:cubicBezTo>
                    <a:pt x="250" y="4"/>
                    <a:pt x="248" y="12"/>
                    <a:pt x="247" y="14"/>
                  </a:cubicBezTo>
                  <a:lnTo>
                    <a:pt x="247" y="14"/>
                  </a:lnTo>
                  <a:cubicBezTo>
                    <a:pt x="247" y="14"/>
                    <a:pt x="247" y="14"/>
                    <a:pt x="247" y="14"/>
                  </a:cubicBezTo>
                  <a:cubicBezTo>
                    <a:pt x="246" y="14"/>
                    <a:pt x="243" y="16"/>
                    <a:pt x="238" y="20"/>
                  </a:cubicBezTo>
                  <a:cubicBezTo>
                    <a:pt x="65" y="193"/>
                    <a:pt x="1" y="443"/>
                    <a:pt x="58" y="680"/>
                  </a:cubicBezTo>
                  <a:cubicBezTo>
                    <a:pt x="190" y="1224"/>
                    <a:pt x="1966" y="7994"/>
                    <a:pt x="2181" y="8812"/>
                  </a:cubicBezTo>
                  <a:cubicBezTo>
                    <a:pt x="2195" y="8864"/>
                    <a:pt x="2230" y="8907"/>
                    <a:pt x="2278" y="8931"/>
                  </a:cubicBezTo>
                  <a:lnTo>
                    <a:pt x="3002" y="9295"/>
                  </a:lnTo>
                  <a:cubicBezTo>
                    <a:pt x="3028" y="9309"/>
                    <a:pt x="3057" y="9316"/>
                    <a:pt x="3086" y="9316"/>
                  </a:cubicBezTo>
                  <a:cubicBezTo>
                    <a:pt x="3106" y="9316"/>
                    <a:pt x="3127" y="9312"/>
                    <a:pt x="3146" y="9306"/>
                  </a:cubicBezTo>
                  <a:lnTo>
                    <a:pt x="3660" y="9130"/>
                  </a:lnTo>
                  <a:cubicBezTo>
                    <a:pt x="3707" y="9114"/>
                    <a:pt x="3747" y="9081"/>
                    <a:pt x="3768" y="9035"/>
                  </a:cubicBezTo>
                  <a:lnTo>
                    <a:pt x="4119" y="8309"/>
                  </a:lnTo>
                  <a:cubicBezTo>
                    <a:pt x="4144" y="8260"/>
                    <a:pt x="4145" y="8202"/>
                    <a:pt x="4121" y="8151"/>
                  </a:cubicBezTo>
                  <a:cubicBezTo>
                    <a:pt x="3750" y="7330"/>
                    <a:pt x="619" y="422"/>
                    <a:pt x="25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8;p34">
              <a:extLst>
                <a:ext uri="{FF2B5EF4-FFF2-40B4-BE49-F238E27FC236}">
                  <a16:creationId xmlns:a16="http://schemas.microsoft.com/office/drawing/2014/main" id="{E9C9261D-2A44-F4E5-D17B-17789D5AC7B5}"/>
                </a:ext>
              </a:extLst>
            </p:cNvPr>
            <p:cNvSpPr/>
            <p:nvPr/>
          </p:nvSpPr>
          <p:spPr>
            <a:xfrm>
              <a:off x="1084570" y="4425870"/>
              <a:ext cx="357153" cy="102219"/>
            </a:xfrm>
            <a:custGeom>
              <a:avLst/>
              <a:gdLst/>
              <a:ahLst/>
              <a:cxnLst/>
              <a:rect l="l" t="t" r="r" b="b"/>
              <a:pathLst>
                <a:path w="9619" h="2753" extrusionOk="0">
                  <a:moveTo>
                    <a:pt x="976" y="0"/>
                  </a:moveTo>
                  <a:cubicBezTo>
                    <a:pt x="939" y="0"/>
                    <a:pt x="904" y="11"/>
                    <a:pt x="873" y="32"/>
                  </a:cubicBezTo>
                  <a:lnTo>
                    <a:pt x="196" y="477"/>
                  </a:lnTo>
                  <a:cubicBezTo>
                    <a:pt x="155" y="504"/>
                    <a:pt x="125" y="547"/>
                    <a:pt x="116" y="597"/>
                  </a:cubicBezTo>
                  <a:lnTo>
                    <a:pt x="10" y="1130"/>
                  </a:lnTo>
                  <a:cubicBezTo>
                    <a:pt x="1" y="1178"/>
                    <a:pt x="10" y="1229"/>
                    <a:pt x="38" y="1271"/>
                  </a:cubicBezTo>
                  <a:lnTo>
                    <a:pt x="491" y="1937"/>
                  </a:lnTo>
                  <a:cubicBezTo>
                    <a:pt x="523" y="1983"/>
                    <a:pt x="572" y="2014"/>
                    <a:pt x="627" y="2019"/>
                  </a:cubicBezTo>
                  <a:cubicBezTo>
                    <a:pt x="1461" y="2102"/>
                    <a:pt x="8076" y="2753"/>
                    <a:pt x="9414" y="2753"/>
                  </a:cubicBezTo>
                  <a:cubicBezTo>
                    <a:pt x="9512" y="2753"/>
                    <a:pt x="9582" y="2750"/>
                    <a:pt x="9619" y="2742"/>
                  </a:cubicBezTo>
                  <a:lnTo>
                    <a:pt x="9610" y="2733"/>
                  </a:lnTo>
                  <a:lnTo>
                    <a:pt x="9610" y="2733"/>
                  </a:lnTo>
                  <a:cubicBezTo>
                    <a:pt x="9610" y="2733"/>
                    <a:pt x="9611" y="2733"/>
                    <a:pt x="9611" y="2733"/>
                  </a:cubicBezTo>
                  <a:cubicBezTo>
                    <a:pt x="9611" y="2733"/>
                    <a:pt x="9611" y="2730"/>
                    <a:pt x="9609" y="2722"/>
                  </a:cubicBezTo>
                  <a:cubicBezTo>
                    <a:pt x="9547" y="2487"/>
                    <a:pt x="9363" y="2304"/>
                    <a:pt x="9129" y="2236"/>
                  </a:cubicBezTo>
                  <a:cubicBezTo>
                    <a:pt x="8591" y="2079"/>
                    <a:pt x="1841" y="231"/>
                    <a:pt x="1025" y="7"/>
                  </a:cubicBezTo>
                  <a:cubicBezTo>
                    <a:pt x="1009" y="2"/>
                    <a:pt x="992" y="0"/>
                    <a:pt x="9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9;p34">
              <a:extLst>
                <a:ext uri="{FF2B5EF4-FFF2-40B4-BE49-F238E27FC236}">
                  <a16:creationId xmlns:a16="http://schemas.microsoft.com/office/drawing/2014/main" id="{A9435888-8D26-741B-E90A-7F3CA31827FF}"/>
                </a:ext>
              </a:extLst>
            </p:cNvPr>
            <p:cNvSpPr/>
            <p:nvPr/>
          </p:nvSpPr>
          <p:spPr>
            <a:xfrm>
              <a:off x="812370" y="4458247"/>
              <a:ext cx="256977" cy="274465"/>
            </a:xfrm>
            <a:custGeom>
              <a:avLst/>
              <a:gdLst/>
              <a:ahLst/>
              <a:cxnLst/>
              <a:rect l="l" t="t" r="r" b="b"/>
              <a:pathLst>
                <a:path w="6921" h="7392" extrusionOk="0">
                  <a:moveTo>
                    <a:pt x="6315" y="0"/>
                  </a:moveTo>
                  <a:cubicBezTo>
                    <a:pt x="6312" y="0"/>
                    <a:pt x="6310" y="0"/>
                    <a:pt x="6307" y="0"/>
                  </a:cubicBezTo>
                  <a:lnTo>
                    <a:pt x="5501" y="34"/>
                  </a:lnTo>
                  <a:cubicBezTo>
                    <a:pt x="5447" y="35"/>
                    <a:pt x="5396" y="61"/>
                    <a:pt x="5361" y="105"/>
                  </a:cubicBezTo>
                  <a:cubicBezTo>
                    <a:pt x="4814" y="819"/>
                    <a:pt x="197" y="6837"/>
                    <a:pt x="1" y="7360"/>
                  </a:cubicBezTo>
                  <a:cubicBezTo>
                    <a:pt x="3" y="7360"/>
                    <a:pt x="12" y="7358"/>
                    <a:pt x="14" y="7358"/>
                  </a:cubicBezTo>
                  <a:cubicBezTo>
                    <a:pt x="14" y="7358"/>
                    <a:pt x="14" y="7358"/>
                    <a:pt x="13" y="7358"/>
                  </a:cubicBezTo>
                  <a:cubicBezTo>
                    <a:pt x="12" y="7358"/>
                    <a:pt x="16" y="7359"/>
                    <a:pt x="24" y="7361"/>
                  </a:cubicBezTo>
                  <a:cubicBezTo>
                    <a:pt x="89" y="7382"/>
                    <a:pt x="157" y="7392"/>
                    <a:pt x="224" y="7392"/>
                  </a:cubicBezTo>
                  <a:cubicBezTo>
                    <a:pt x="393" y="7392"/>
                    <a:pt x="560" y="7328"/>
                    <a:pt x="689" y="7212"/>
                  </a:cubicBezTo>
                  <a:cubicBezTo>
                    <a:pt x="1107" y="6837"/>
                    <a:pt x="6241" y="2079"/>
                    <a:pt x="6861" y="1505"/>
                  </a:cubicBezTo>
                  <a:cubicBezTo>
                    <a:pt x="6899" y="1468"/>
                    <a:pt x="6920" y="1417"/>
                    <a:pt x="6919" y="1364"/>
                  </a:cubicBezTo>
                  <a:lnTo>
                    <a:pt x="6898" y="555"/>
                  </a:lnTo>
                  <a:cubicBezTo>
                    <a:pt x="6897" y="506"/>
                    <a:pt x="6876" y="458"/>
                    <a:pt x="6840" y="423"/>
                  </a:cubicBezTo>
                  <a:lnTo>
                    <a:pt x="6443" y="52"/>
                  </a:lnTo>
                  <a:cubicBezTo>
                    <a:pt x="6409" y="18"/>
                    <a:pt x="6363" y="0"/>
                    <a:pt x="63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20;p34">
              <a:extLst>
                <a:ext uri="{FF2B5EF4-FFF2-40B4-BE49-F238E27FC236}">
                  <a16:creationId xmlns:a16="http://schemas.microsoft.com/office/drawing/2014/main" id="{52E874F5-6EC8-32A9-7C02-28D6682B1B86}"/>
                </a:ext>
              </a:extLst>
            </p:cNvPr>
            <p:cNvSpPr/>
            <p:nvPr/>
          </p:nvSpPr>
          <p:spPr>
            <a:xfrm>
              <a:off x="1046289" y="4429212"/>
              <a:ext cx="54841" cy="54581"/>
            </a:xfrm>
            <a:custGeom>
              <a:avLst/>
              <a:gdLst/>
              <a:ahLst/>
              <a:cxnLst/>
              <a:rect l="l" t="t" r="r" b="b"/>
              <a:pathLst>
                <a:path w="1477" h="1470" extrusionOk="0">
                  <a:moveTo>
                    <a:pt x="737" y="1"/>
                  </a:moveTo>
                  <a:cubicBezTo>
                    <a:pt x="736" y="1"/>
                    <a:pt x="735" y="1"/>
                    <a:pt x="733" y="1"/>
                  </a:cubicBezTo>
                  <a:cubicBezTo>
                    <a:pt x="326" y="5"/>
                    <a:pt x="1" y="335"/>
                    <a:pt x="5" y="741"/>
                  </a:cubicBezTo>
                  <a:cubicBezTo>
                    <a:pt x="9" y="1145"/>
                    <a:pt x="338" y="1470"/>
                    <a:pt x="741" y="1470"/>
                  </a:cubicBezTo>
                  <a:cubicBezTo>
                    <a:pt x="742" y="1470"/>
                    <a:pt x="744" y="1470"/>
                    <a:pt x="745" y="1470"/>
                  </a:cubicBezTo>
                  <a:cubicBezTo>
                    <a:pt x="1151" y="1466"/>
                    <a:pt x="1476" y="1135"/>
                    <a:pt x="1474" y="729"/>
                  </a:cubicBezTo>
                  <a:cubicBezTo>
                    <a:pt x="1470" y="325"/>
                    <a:pt x="1141" y="1"/>
                    <a:pt x="73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21;p34">
              <a:extLst>
                <a:ext uri="{FF2B5EF4-FFF2-40B4-BE49-F238E27FC236}">
                  <a16:creationId xmlns:a16="http://schemas.microsoft.com/office/drawing/2014/main" id="{1912BD5A-B8CC-A12B-EEDD-A79AFE82241F}"/>
                </a:ext>
              </a:extLst>
            </p:cNvPr>
            <p:cNvSpPr/>
            <p:nvPr/>
          </p:nvSpPr>
          <p:spPr>
            <a:xfrm>
              <a:off x="609715" y="4393418"/>
              <a:ext cx="64606" cy="64309"/>
            </a:xfrm>
            <a:custGeom>
              <a:avLst/>
              <a:gdLst/>
              <a:ahLst/>
              <a:cxnLst/>
              <a:rect l="l" t="t" r="r" b="b"/>
              <a:pathLst>
                <a:path w="1740" h="1732" extrusionOk="0">
                  <a:moveTo>
                    <a:pt x="870" y="1"/>
                  </a:moveTo>
                  <a:cubicBezTo>
                    <a:pt x="867" y="1"/>
                    <a:pt x="865" y="1"/>
                    <a:pt x="862" y="1"/>
                  </a:cubicBezTo>
                  <a:cubicBezTo>
                    <a:pt x="385" y="3"/>
                    <a:pt x="1" y="394"/>
                    <a:pt x="6" y="874"/>
                  </a:cubicBezTo>
                  <a:cubicBezTo>
                    <a:pt x="9" y="1350"/>
                    <a:pt x="397" y="1732"/>
                    <a:pt x="872" y="1732"/>
                  </a:cubicBezTo>
                  <a:cubicBezTo>
                    <a:pt x="874" y="1732"/>
                    <a:pt x="876" y="1732"/>
                    <a:pt x="878" y="1732"/>
                  </a:cubicBezTo>
                  <a:cubicBezTo>
                    <a:pt x="1357" y="1727"/>
                    <a:pt x="1740" y="1336"/>
                    <a:pt x="1736" y="859"/>
                  </a:cubicBezTo>
                  <a:cubicBezTo>
                    <a:pt x="1733" y="382"/>
                    <a:pt x="1346" y="1"/>
                    <a:pt x="8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22;p34">
              <a:extLst>
                <a:ext uri="{FF2B5EF4-FFF2-40B4-BE49-F238E27FC236}">
                  <a16:creationId xmlns:a16="http://schemas.microsoft.com/office/drawing/2014/main" id="{AB0CADDC-5416-288F-F291-5277BC7406DF}"/>
                </a:ext>
              </a:extLst>
            </p:cNvPr>
            <p:cNvSpPr/>
            <p:nvPr/>
          </p:nvSpPr>
          <p:spPr>
            <a:xfrm>
              <a:off x="303800" y="4460846"/>
              <a:ext cx="53022" cy="52762"/>
            </a:xfrm>
            <a:custGeom>
              <a:avLst/>
              <a:gdLst/>
              <a:ahLst/>
              <a:cxnLst/>
              <a:rect l="l" t="t" r="r" b="b"/>
              <a:pathLst>
                <a:path w="1428" h="1421" extrusionOk="0">
                  <a:moveTo>
                    <a:pt x="715" y="0"/>
                  </a:moveTo>
                  <a:cubicBezTo>
                    <a:pt x="712" y="0"/>
                    <a:pt x="710" y="0"/>
                    <a:pt x="707" y="0"/>
                  </a:cubicBezTo>
                  <a:cubicBezTo>
                    <a:pt x="316" y="2"/>
                    <a:pt x="1" y="325"/>
                    <a:pt x="3" y="717"/>
                  </a:cubicBezTo>
                  <a:cubicBezTo>
                    <a:pt x="7" y="1107"/>
                    <a:pt x="323" y="1420"/>
                    <a:pt x="712" y="1420"/>
                  </a:cubicBezTo>
                  <a:cubicBezTo>
                    <a:pt x="715" y="1420"/>
                    <a:pt x="717" y="1420"/>
                    <a:pt x="720" y="1420"/>
                  </a:cubicBezTo>
                  <a:cubicBezTo>
                    <a:pt x="1112" y="1417"/>
                    <a:pt x="1427" y="1096"/>
                    <a:pt x="1424" y="704"/>
                  </a:cubicBezTo>
                  <a:cubicBezTo>
                    <a:pt x="1420" y="314"/>
                    <a:pt x="1104" y="0"/>
                    <a:pt x="7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2" name="Chart 1">
            <a:extLst>
              <a:ext uri="{FF2B5EF4-FFF2-40B4-BE49-F238E27FC236}">
                <a16:creationId xmlns:a16="http://schemas.microsoft.com/office/drawing/2014/main" id="{526B372F-9346-37B3-3C12-87AB594A692F}"/>
              </a:ext>
            </a:extLst>
          </p:cNvPr>
          <p:cNvGraphicFramePr>
            <a:graphicFrameLocks/>
          </p:cNvGraphicFramePr>
          <p:nvPr>
            <p:extLst>
              <p:ext uri="{D42A27DB-BD31-4B8C-83A1-F6EECF244321}">
                <p14:modId xmlns:p14="http://schemas.microsoft.com/office/powerpoint/2010/main" val="1135582838"/>
              </p:ext>
            </p:extLst>
          </p:nvPr>
        </p:nvGraphicFramePr>
        <p:xfrm>
          <a:off x="2212798" y="1327976"/>
          <a:ext cx="4805112" cy="320690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79062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10;&#10;Description automatically generated">
            <a:extLst>
              <a:ext uri="{FF2B5EF4-FFF2-40B4-BE49-F238E27FC236}">
                <a16:creationId xmlns:a16="http://schemas.microsoft.com/office/drawing/2014/main" id="{21552299-F302-4477-251D-AC49E04B5859}"/>
              </a:ext>
            </a:extLst>
          </p:cNvPr>
          <p:cNvPicPr>
            <a:picLocks noChangeAspect="1"/>
          </p:cNvPicPr>
          <p:nvPr/>
        </p:nvPicPr>
        <p:blipFill rotWithShape="1">
          <a:blip r:embed="rId2"/>
          <a:srcRect l="25893" t="38791" r="26078" b="12907"/>
          <a:stretch/>
        </p:blipFill>
        <p:spPr>
          <a:xfrm>
            <a:off x="535364" y="1243458"/>
            <a:ext cx="5361706" cy="3506772"/>
          </a:xfrm>
          <a:prstGeom prst="rect">
            <a:avLst/>
          </a:prstGeom>
        </p:spPr>
      </p:pic>
      <p:sp>
        <p:nvSpPr>
          <p:cNvPr id="4" name="Google Shape;730;p40">
            <a:extLst>
              <a:ext uri="{FF2B5EF4-FFF2-40B4-BE49-F238E27FC236}">
                <a16:creationId xmlns:a16="http://schemas.microsoft.com/office/drawing/2014/main" id="{AA64D704-BC28-1776-AC1B-60C3D9935BFD}"/>
              </a:ext>
            </a:extLst>
          </p:cNvPr>
          <p:cNvSpPr txBox="1">
            <a:spLocks noGrp="1"/>
          </p:cNvSpPr>
          <p:nvPr>
            <p:ph type="title"/>
          </p:nvPr>
        </p:nvSpPr>
        <p:spPr>
          <a:xfrm>
            <a:off x="535364" y="251901"/>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dirty="0"/>
              <a:t>Electricity Consumption &amp; </a:t>
            </a:r>
            <a:br>
              <a:rPr lang="en" sz="2500" dirty="0"/>
            </a:br>
            <a:r>
              <a:rPr lang="en" sz="2500" dirty="0"/>
              <a:t>Renewable Electricity Generated </a:t>
            </a:r>
            <a:endParaRPr sz="2500" dirty="0"/>
          </a:p>
        </p:txBody>
      </p:sp>
      <p:sp>
        <p:nvSpPr>
          <p:cNvPr id="7" name="TextBox 6">
            <a:extLst>
              <a:ext uri="{FF2B5EF4-FFF2-40B4-BE49-F238E27FC236}">
                <a16:creationId xmlns:a16="http://schemas.microsoft.com/office/drawing/2014/main" id="{B83D2E4E-EC88-B8AB-F180-E5DCAA9D6679}"/>
              </a:ext>
            </a:extLst>
          </p:cNvPr>
          <p:cNvSpPr txBox="1"/>
          <p:nvPr/>
        </p:nvSpPr>
        <p:spPr>
          <a:xfrm>
            <a:off x="6097843" y="1348155"/>
            <a:ext cx="2806262" cy="954107"/>
          </a:xfrm>
          <a:prstGeom prst="rect">
            <a:avLst/>
          </a:prstGeom>
          <a:noFill/>
        </p:spPr>
        <p:txBody>
          <a:bodyPr wrap="square" rtlCol="0">
            <a:spAutoFit/>
          </a:bodyPr>
          <a:lstStyle/>
          <a:p>
            <a:pPr marL="285750" indent="-285750">
              <a:buFont typeface="Arial" panose="020B0604020202020204" pitchFamily="34" charset="0"/>
              <a:buChar char="•"/>
            </a:pPr>
            <a:r>
              <a:rPr lang="en-US" dirty="0"/>
              <a:t>At year </a:t>
            </a:r>
            <a:r>
              <a:rPr lang="en-US" b="1" dirty="0"/>
              <a:t>2059, </a:t>
            </a:r>
            <a:r>
              <a:rPr lang="en-US" dirty="0"/>
              <a:t>electricity generated from renewables will </a:t>
            </a:r>
            <a:r>
              <a:rPr lang="en-US" b="1" dirty="0"/>
              <a:t>surpasses </a:t>
            </a:r>
            <a:r>
              <a:rPr lang="en-US" dirty="0"/>
              <a:t>electricity consumed. </a:t>
            </a:r>
          </a:p>
        </p:txBody>
      </p:sp>
      <p:sp>
        <p:nvSpPr>
          <p:cNvPr id="6" name="TextBox 5">
            <a:extLst>
              <a:ext uri="{FF2B5EF4-FFF2-40B4-BE49-F238E27FC236}">
                <a16:creationId xmlns:a16="http://schemas.microsoft.com/office/drawing/2014/main" id="{4009A4BA-008A-54F5-129D-ADE483A56B78}"/>
              </a:ext>
            </a:extLst>
          </p:cNvPr>
          <p:cNvSpPr txBox="1"/>
          <p:nvPr/>
        </p:nvSpPr>
        <p:spPr>
          <a:xfrm>
            <a:off x="8197305" y="251901"/>
            <a:ext cx="822661" cy="307777"/>
          </a:xfrm>
          <a:prstGeom prst="rect">
            <a:avLst/>
          </a:prstGeom>
          <a:noFill/>
        </p:spPr>
        <p:txBody>
          <a:bodyPr wrap="none" rtlCol="0">
            <a:spAutoFit/>
          </a:bodyPr>
          <a:lstStyle/>
          <a:p>
            <a:r>
              <a:rPr lang="en-US" dirty="0"/>
              <a:t>AY2060</a:t>
            </a:r>
          </a:p>
        </p:txBody>
      </p:sp>
      <p:cxnSp>
        <p:nvCxnSpPr>
          <p:cNvPr id="2" name="Straight Connector 1">
            <a:extLst>
              <a:ext uri="{FF2B5EF4-FFF2-40B4-BE49-F238E27FC236}">
                <a16:creationId xmlns:a16="http://schemas.microsoft.com/office/drawing/2014/main" id="{08A71691-DF4C-ACA8-D46F-B90D40EBA8FD}"/>
              </a:ext>
            </a:extLst>
          </p:cNvPr>
          <p:cNvCxnSpPr>
            <a:cxnSpLocks/>
          </p:cNvCxnSpPr>
          <p:nvPr/>
        </p:nvCxnSpPr>
        <p:spPr>
          <a:xfrm flipV="1">
            <a:off x="5215652" y="1546789"/>
            <a:ext cx="0" cy="277837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86472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3"/>
          <p:cNvSpPr txBox="1">
            <a:spLocks noGrp="1"/>
          </p:cNvSpPr>
          <p:nvPr>
            <p:ph type="title"/>
          </p:nvPr>
        </p:nvSpPr>
        <p:spPr>
          <a:xfrm>
            <a:off x="346189" y="231749"/>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are Renewable Energies?</a:t>
            </a:r>
            <a:endParaRPr dirty="0"/>
          </a:p>
        </p:txBody>
      </p:sp>
      <p:sp>
        <p:nvSpPr>
          <p:cNvPr id="441" name="Google Shape;441;p33"/>
          <p:cNvSpPr txBox="1">
            <a:spLocks noGrp="1"/>
          </p:cNvSpPr>
          <p:nvPr>
            <p:ph type="subTitle" idx="3"/>
          </p:nvPr>
        </p:nvSpPr>
        <p:spPr>
          <a:xfrm>
            <a:off x="422340" y="1466080"/>
            <a:ext cx="4248000"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Sources that </a:t>
            </a:r>
            <a:r>
              <a:rPr lang="en" b="1" dirty="0"/>
              <a:t>can be replenished </a:t>
            </a:r>
            <a:r>
              <a:rPr lang="en" dirty="0"/>
              <a:t>at the rate its used.</a:t>
            </a:r>
          </a:p>
        </p:txBody>
      </p:sp>
      <p:sp>
        <p:nvSpPr>
          <p:cNvPr id="442" name="Google Shape;442;p33"/>
          <p:cNvSpPr txBox="1">
            <a:spLocks noGrp="1"/>
          </p:cNvSpPr>
          <p:nvPr>
            <p:ph type="subTitle" idx="1"/>
          </p:nvPr>
        </p:nvSpPr>
        <p:spPr>
          <a:xfrm>
            <a:off x="411594" y="1063112"/>
            <a:ext cx="2880000" cy="46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Renewables</a:t>
            </a:r>
            <a:endParaRPr dirty="0"/>
          </a:p>
        </p:txBody>
      </p:sp>
      <p:sp>
        <p:nvSpPr>
          <p:cNvPr id="443" name="Google Shape;443;p33"/>
          <p:cNvSpPr txBox="1">
            <a:spLocks noGrp="1"/>
          </p:cNvSpPr>
          <p:nvPr>
            <p:ph type="subTitle" idx="2"/>
          </p:nvPr>
        </p:nvSpPr>
        <p:spPr>
          <a:xfrm>
            <a:off x="4896000" y="1025359"/>
            <a:ext cx="2880000" cy="46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Non-Renewables</a:t>
            </a:r>
            <a:endParaRPr dirty="0"/>
          </a:p>
        </p:txBody>
      </p:sp>
      <p:sp>
        <p:nvSpPr>
          <p:cNvPr id="444" name="Google Shape;444;p33"/>
          <p:cNvSpPr txBox="1">
            <a:spLocks noGrp="1"/>
          </p:cNvSpPr>
          <p:nvPr>
            <p:ph type="subTitle" idx="4"/>
          </p:nvPr>
        </p:nvSpPr>
        <p:spPr>
          <a:xfrm>
            <a:off x="4896000" y="1466080"/>
            <a:ext cx="4039647" cy="46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Sources that </a:t>
            </a:r>
            <a:r>
              <a:rPr lang="en" b="1" dirty="0"/>
              <a:t>cannot be replenished </a:t>
            </a:r>
            <a:r>
              <a:rPr lang="en" dirty="0"/>
              <a:t>in our lifetime. </a:t>
            </a:r>
          </a:p>
        </p:txBody>
      </p:sp>
      <p:cxnSp>
        <p:nvCxnSpPr>
          <p:cNvPr id="3" name="Straight Connector 2">
            <a:extLst>
              <a:ext uri="{FF2B5EF4-FFF2-40B4-BE49-F238E27FC236}">
                <a16:creationId xmlns:a16="http://schemas.microsoft.com/office/drawing/2014/main" id="{2AD3774C-388A-42FD-6347-315732E47FB8}"/>
              </a:ext>
            </a:extLst>
          </p:cNvPr>
          <p:cNvCxnSpPr>
            <a:cxnSpLocks/>
          </p:cNvCxnSpPr>
          <p:nvPr/>
        </p:nvCxnSpPr>
        <p:spPr>
          <a:xfrm>
            <a:off x="4532360" y="1027384"/>
            <a:ext cx="0" cy="3708687"/>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026" name="Picture 2" descr="Sun - Free weather icons">
            <a:extLst>
              <a:ext uri="{FF2B5EF4-FFF2-40B4-BE49-F238E27FC236}">
                <a16:creationId xmlns:a16="http://schemas.microsoft.com/office/drawing/2014/main" id="{CC9ABFC5-B110-2BA1-727A-9896757EA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81" y="2136246"/>
            <a:ext cx="745482" cy="7454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ave Generic Flat icon">
            <a:extLst>
              <a:ext uri="{FF2B5EF4-FFF2-40B4-BE49-F238E27FC236}">
                <a16:creationId xmlns:a16="http://schemas.microsoft.com/office/drawing/2014/main" id="{97208AC7-8597-EB82-BAFC-6BC2120AC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594" y="2044736"/>
            <a:ext cx="836992" cy="8369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conExperience » G-Collection » Plant Icon">
            <a:extLst>
              <a:ext uri="{FF2B5EF4-FFF2-40B4-BE49-F238E27FC236}">
                <a16:creationId xmlns:a16="http://schemas.microsoft.com/office/drawing/2014/main" id="{903B2F4C-1DB2-3899-109E-A054620F727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8047" l="9766" r="89844">
                        <a14:foregroundMark x1="74609" y1="15625" x2="74609" y2="15625"/>
                        <a14:foregroundMark x1="70313" y1="17188" x2="81641" y2="9766"/>
                        <a14:foregroundMark x1="85567" y1="6584" x2="85938" y2="6250"/>
                        <a14:foregroundMark x1="82031" y1="9766" x2="85418" y2="6718"/>
                        <a14:foregroundMark x1="85938" y1="9766" x2="87891" y2="10938"/>
                        <a14:foregroundMark x1="87891" y1="9766" x2="87891" y2="20313"/>
                        <a14:foregroundMark x1="34375" y1="92188" x2="58984" y2="93359"/>
                        <a14:foregroundMark x1="55469" y1="98047" x2="62109" y2="97266"/>
                        <a14:foregroundMark x1="87500" y1="5078" x2="88672" y2="21875"/>
                        <a14:foregroundMark x1="85156" y1="5469" x2="87109" y2="781"/>
                        <a14:foregroundMark x1="87109" y1="4688" x2="87109" y2="781"/>
                        <a14:foregroundMark x1="85938" y1="3516" x2="86096" y2="2091"/>
                        <a14:foregroundMark x1="79297" y1="12891" x2="81515" y2="7432"/>
                        <a14:foregroundMark x1="82813" y1="16406" x2="87891" y2="0"/>
                        <a14:backgroundMark x1="81641" y1="2734" x2="83959" y2="748"/>
                        <a14:backgroundMark x1="84390" y1="348" x2="85156" y2="0"/>
                        <a14:backgroundMark x1="76563" y1="3906" x2="84060" y2="498"/>
                        <a14:backgroundMark x1="83546" y1="2676" x2="84375" y2="2344"/>
                        <a14:backgroundMark x1="82422" y1="3125" x2="83104" y2="2852"/>
                        <a14:backgroundMark x1="87848" y1="994" x2="88672" y2="781"/>
                        <a14:backgroundMark x1="86947" y1="1228" x2="87510" y2="1082"/>
                        <a14:backgroundMark x1="83772" y1="2051" x2="86674" y2="1299"/>
                        <a14:backgroundMark x1="78125" y1="3516" x2="83389" y2="2151"/>
                        <a14:backgroundMark x1="74609" y1="1953" x2="82813" y2="0"/>
                        <a14:backgroundMark x1="77734" y1="4688" x2="85156" y2="0"/>
                        <a14:backgroundMark x1="82031" y1="2734" x2="87109" y2="0"/>
                      </a14:backgroundRemoval>
                    </a14:imgEffect>
                  </a14:imgLayer>
                </a14:imgProps>
              </a:ext>
              <a:ext uri="{28A0092B-C50C-407E-A947-70E740481C1C}">
                <a14:useLocalDpi xmlns:a14="http://schemas.microsoft.com/office/drawing/2010/main" val="0"/>
              </a:ext>
            </a:extLst>
          </a:blip>
          <a:srcRect/>
          <a:stretch>
            <a:fillRect/>
          </a:stretch>
        </p:blipFill>
        <p:spPr bwMode="auto">
          <a:xfrm>
            <a:off x="3131247" y="2130557"/>
            <a:ext cx="756859" cy="7568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Windmill - Free ecology and environment icons">
            <a:extLst>
              <a:ext uri="{FF2B5EF4-FFF2-40B4-BE49-F238E27FC236}">
                <a16:creationId xmlns:a16="http://schemas.microsoft.com/office/drawing/2014/main" id="{5213E527-A788-C580-193F-32D82E97E1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914" y="3360655"/>
            <a:ext cx="1022309" cy="10223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eothermal energy - Free ecology and environment icons">
            <a:extLst>
              <a:ext uri="{FF2B5EF4-FFF2-40B4-BE49-F238E27FC236}">
                <a16:creationId xmlns:a16="http://schemas.microsoft.com/office/drawing/2014/main" id="{75BB435E-B404-7B86-FB89-28AE991BE4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2466" y="3337739"/>
            <a:ext cx="1045225" cy="104522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41;p33">
            <a:extLst>
              <a:ext uri="{FF2B5EF4-FFF2-40B4-BE49-F238E27FC236}">
                <a16:creationId xmlns:a16="http://schemas.microsoft.com/office/drawing/2014/main" id="{031001A4-4FF6-CF27-12DF-1F5584F21A9B}"/>
              </a:ext>
            </a:extLst>
          </p:cNvPr>
          <p:cNvSpPr txBox="1">
            <a:spLocks/>
          </p:cNvSpPr>
          <p:nvPr/>
        </p:nvSpPr>
        <p:spPr>
          <a:xfrm>
            <a:off x="691488" y="2859344"/>
            <a:ext cx="647267"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Solar</a:t>
            </a:r>
          </a:p>
        </p:txBody>
      </p:sp>
      <p:sp>
        <p:nvSpPr>
          <p:cNvPr id="5" name="Google Shape;441;p33">
            <a:extLst>
              <a:ext uri="{FF2B5EF4-FFF2-40B4-BE49-F238E27FC236}">
                <a16:creationId xmlns:a16="http://schemas.microsoft.com/office/drawing/2014/main" id="{8683E0FC-7078-3253-00A4-CDDF927C548D}"/>
              </a:ext>
            </a:extLst>
          </p:cNvPr>
          <p:cNvSpPr txBox="1">
            <a:spLocks/>
          </p:cNvSpPr>
          <p:nvPr/>
        </p:nvSpPr>
        <p:spPr>
          <a:xfrm>
            <a:off x="1727357" y="2856234"/>
            <a:ext cx="1234985"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Hydropower</a:t>
            </a:r>
          </a:p>
        </p:txBody>
      </p:sp>
      <p:sp>
        <p:nvSpPr>
          <p:cNvPr id="6" name="Google Shape;441;p33">
            <a:extLst>
              <a:ext uri="{FF2B5EF4-FFF2-40B4-BE49-F238E27FC236}">
                <a16:creationId xmlns:a16="http://schemas.microsoft.com/office/drawing/2014/main" id="{5CA3CB6D-B4AF-1634-447E-2349D0E62A0A}"/>
              </a:ext>
            </a:extLst>
          </p:cNvPr>
          <p:cNvSpPr txBox="1">
            <a:spLocks/>
          </p:cNvSpPr>
          <p:nvPr/>
        </p:nvSpPr>
        <p:spPr>
          <a:xfrm>
            <a:off x="2899123" y="2866137"/>
            <a:ext cx="1234985"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Biomass</a:t>
            </a:r>
          </a:p>
        </p:txBody>
      </p:sp>
      <p:sp>
        <p:nvSpPr>
          <p:cNvPr id="7" name="Google Shape;441;p33">
            <a:extLst>
              <a:ext uri="{FF2B5EF4-FFF2-40B4-BE49-F238E27FC236}">
                <a16:creationId xmlns:a16="http://schemas.microsoft.com/office/drawing/2014/main" id="{7F7579CA-2D91-F1E5-FBDA-F589BC875994}"/>
              </a:ext>
            </a:extLst>
          </p:cNvPr>
          <p:cNvSpPr txBox="1">
            <a:spLocks/>
          </p:cNvSpPr>
          <p:nvPr/>
        </p:nvSpPr>
        <p:spPr>
          <a:xfrm>
            <a:off x="1174434" y="4436694"/>
            <a:ext cx="647267"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Wind</a:t>
            </a:r>
          </a:p>
        </p:txBody>
      </p:sp>
      <p:sp>
        <p:nvSpPr>
          <p:cNvPr id="8" name="Google Shape;441;p33">
            <a:extLst>
              <a:ext uri="{FF2B5EF4-FFF2-40B4-BE49-F238E27FC236}">
                <a16:creationId xmlns:a16="http://schemas.microsoft.com/office/drawing/2014/main" id="{F8077453-9A49-57FE-CF77-901703306D9C}"/>
              </a:ext>
            </a:extLst>
          </p:cNvPr>
          <p:cNvSpPr txBox="1">
            <a:spLocks/>
          </p:cNvSpPr>
          <p:nvPr/>
        </p:nvSpPr>
        <p:spPr>
          <a:xfrm>
            <a:off x="2400318" y="4436694"/>
            <a:ext cx="1124047"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Geothermal</a:t>
            </a:r>
          </a:p>
        </p:txBody>
      </p:sp>
      <p:pic>
        <p:nvPicPr>
          <p:cNvPr id="11" name="Picture 10" descr="A black barrel with a yellow drop of oil&#10;&#10;Description automatically generated">
            <a:extLst>
              <a:ext uri="{FF2B5EF4-FFF2-40B4-BE49-F238E27FC236}">
                <a16:creationId xmlns:a16="http://schemas.microsoft.com/office/drawing/2014/main" id="{23490823-7759-75CC-20CF-C22D2526BE8D}"/>
              </a:ext>
            </a:extLst>
          </p:cNvPr>
          <p:cNvPicPr>
            <a:picLocks noChangeAspect="1"/>
          </p:cNvPicPr>
          <p:nvPr/>
        </p:nvPicPr>
        <p:blipFill>
          <a:blip r:embed="rId9"/>
          <a:stretch>
            <a:fillRect/>
          </a:stretch>
        </p:blipFill>
        <p:spPr>
          <a:xfrm>
            <a:off x="5585319" y="2168136"/>
            <a:ext cx="659025" cy="807227"/>
          </a:xfrm>
          <a:prstGeom prst="rect">
            <a:avLst/>
          </a:prstGeom>
        </p:spPr>
      </p:pic>
      <p:pic>
        <p:nvPicPr>
          <p:cNvPr id="1038" name="Picture 14" descr="Coal - Free industry icons">
            <a:extLst>
              <a:ext uri="{FF2B5EF4-FFF2-40B4-BE49-F238E27FC236}">
                <a16:creationId xmlns:a16="http://schemas.microsoft.com/office/drawing/2014/main" id="{89B04579-E9E6-E1B9-F4B5-413ECEF5B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84680" y="2137457"/>
            <a:ext cx="868583" cy="8685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2DAF1477-E9F7-273E-8E7F-D6AA2F93F7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44035" y="3535159"/>
            <a:ext cx="900275" cy="90027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9+ Natural Gas Clipart - Preview : Natural Gas, Natu | HDClipartAll">
            <a:extLst>
              <a:ext uri="{FF2B5EF4-FFF2-40B4-BE49-F238E27FC236}">
                <a16:creationId xmlns:a16="http://schemas.microsoft.com/office/drawing/2014/main" id="{6EAEE1E2-114A-664F-6CBC-83447E566E10}"/>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7885" b="94803" l="10000" r="90000">
                        <a14:foregroundMark x1="67813" y1="56810" x2="56719" y2="75448"/>
                        <a14:foregroundMark x1="56719" y1="75448" x2="56406" y2="86559"/>
                        <a14:foregroundMark x1="56406" y1="86559" x2="63750" y2="82079"/>
                        <a14:foregroundMark x1="63750" y1="82079" x2="67344" y2="72222"/>
                        <a14:foregroundMark x1="67344" y1="72222" x2="66250" y2="67025"/>
                        <a14:foregroundMark x1="53906" y1="94803" x2="55156" y2="94265"/>
                        <a14:foregroundMark x1="51875" y1="11828" x2="51563" y2="7885"/>
                      </a14:backgroundRemoval>
                    </a14:imgEffect>
                  </a14:imgLayer>
                </a14:imgProps>
              </a:ext>
              <a:ext uri="{28A0092B-C50C-407E-A947-70E740481C1C}">
                <a14:useLocalDpi xmlns:a14="http://schemas.microsoft.com/office/drawing/2010/main" val="0"/>
              </a:ext>
            </a:extLst>
          </a:blip>
          <a:srcRect/>
          <a:stretch>
            <a:fillRect/>
          </a:stretch>
        </p:blipFill>
        <p:spPr bwMode="auto">
          <a:xfrm>
            <a:off x="6787752" y="3411335"/>
            <a:ext cx="1262437" cy="1100725"/>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41;p33">
            <a:extLst>
              <a:ext uri="{FF2B5EF4-FFF2-40B4-BE49-F238E27FC236}">
                <a16:creationId xmlns:a16="http://schemas.microsoft.com/office/drawing/2014/main" id="{98F31BFC-80D4-C50B-148B-968E40598251}"/>
              </a:ext>
            </a:extLst>
          </p:cNvPr>
          <p:cNvSpPr txBox="1">
            <a:spLocks/>
          </p:cNvSpPr>
          <p:nvPr/>
        </p:nvSpPr>
        <p:spPr>
          <a:xfrm>
            <a:off x="5133441" y="2962127"/>
            <a:ext cx="1521465"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Oil &amp; Petroleum</a:t>
            </a:r>
          </a:p>
        </p:txBody>
      </p:sp>
      <p:sp>
        <p:nvSpPr>
          <p:cNvPr id="14" name="Google Shape;441;p33">
            <a:extLst>
              <a:ext uri="{FF2B5EF4-FFF2-40B4-BE49-F238E27FC236}">
                <a16:creationId xmlns:a16="http://schemas.microsoft.com/office/drawing/2014/main" id="{6E46BE6A-8579-7994-6416-DB5A8CCCD662}"/>
              </a:ext>
            </a:extLst>
          </p:cNvPr>
          <p:cNvSpPr txBox="1">
            <a:spLocks/>
          </p:cNvSpPr>
          <p:nvPr/>
        </p:nvSpPr>
        <p:spPr>
          <a:xfrm>
            <a:off x="6634981" y="2984867"/>
            <a:ext cx="1521465"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Coal</a:t>
            </a:r>
          </a:p>
        </p:txBody>
      </p:sp>
      <p:sp>
        <p:nvSpPr>
          <p:cNvPr id="15" name="Google Shape;441;p33">
            <a:extLst>
              <a:ext uri="{FF2B5EF4-FFF2-40B4-BE49-F238E27FC236}">
                <a16:creationId xmlns:a16="http://schemas.microsoft.com/office/drawing/2014/main" id="{36078370-053B-2BED-8B53-043B987DAE75}"/>
              </a:ext>
            </a:extLst>
          </p:cNvPr>
          <p:cNvSpPr txBox="1">
            <a:spLocks/>
          </p:cNvSpPr>
          <p:nvPr/>
        </p:nvSpPr>
        <p:spPr>
          <a:xfrm>
            <a:off x="5133441" y="4458174"/>
            <a:ext cx="1521465"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Nuclear</a:t>
            </a:r>
          </a:p>
        </p:txBody>
      </p:sp>
      <p:sp>
        <p:nvSpPr>
          <p:cNvPr id="16" name="Google Shape;441;p33">
            <a:extLst>
              <a:ext uri="{FF2B5EF4-FFF2-40B4-BE49-F238E27FC236}">
                <a16:creationId xmlns:a16="http://schemas.microsoft.com/office/drawing/2014/main" id="{818AD96F-8008-2954-DEAF-8E8388A496F1}"/>
              </a:ext>
            </a:extLst>
          </p:cNvPr>
          <p:cNvSpPr txBox="1">
            <a:spLocks/>
          </p:cNvSpPr>
          <p:nvPr/>
        </p:nvSpPr>
        <p:spPr>
          <a:xfrm>
            <a:off x="6645705" y="4436694"/>
            <a:ext cx="1521465"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Natural Gas</a:t>
            </a:r>
          </a:p>
        </p:txBody>
      </p:sp>
    </p:spTree>
    <p:extLst>
      <p:ext uri="{BB962C8B-B14F-4D97-AF65-F5344CB8AC3E}">
        <p14:creationId xmlns:p14="http://schemas.microsoft.com/office/powerpoint/2010/main" val="32301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441">
                                            <p:txEl>
                                              <p:pRg st="0" end="0"/>
                                            </p:txEl>
                                          </p:spTgt>
                                        </p:tgtEl>
                                        <p:attrNameLst>
                                          <p:attrName>style.visibility</p:attrName>
                                        </p:attrNameLst>
                                      </p:cBhvr>
                                      <p:to>
                                        <p:strVal val="visible"/>
                                      </p:to>
                                    </p:set>
                                    <p:animEffect transition="in" filter="fade">
                                      <p:cBhvr>
                                        <p:cTn id="7" dur="500"/>
                                        <p:tgtEl>
                                          <p:spTgt spid="44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0"/>
                                        </p:tgtEl>
                                        <p:attrNameLst>
                                          <p:attrName>style.visibility</p:attrName>
                                        </p:attrNameLst>
                                      </p:cBhvr>
                                      <p:to>
                                        <p:strVal val="visible"/>
                                      </p:to>
                                    </p:set>
                                    <p:animEffect transition="in" filter="fade">
                                      <p:cBhvr>
                                        <p:cTn id="20" dur="500"/>
                                        <p:tgtEl>
                                          <p:spTgt spid="103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032"/>
                                        </p:tgtEl>
                                        <p:attrNameLst>
                                          <p:attrName>style.visibility</p:attrName>
                                        </p:attrNameLst>
                                      </p:cBhvr>
                                      <p:to>
                                        <p:strVal val="visible"/>
                                      </p:to>
                                    </p:set>
                                    <p:animEffect transition="in" filter="fade">
                                      <p:cBhvr>
                                        <p:cTn id="28" dur="500"/>
                                        <p:tgtEl>
                                          <p:spTgt spid="10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34"/>
                                        </p:tgtEl>
                                        <p:attrNameLst>
                                          <p:attrName>style.visibility</p:attrName>
                                        </p:attrNameLst>
                                      </p:cBhvr>
                                      <p:to>
                                        <p:strVal val="visible"/>
                                      </p:to>
                                    </p:set>
                                    <p:animEffect transition="in" filter="fade">
                                      <p:cBhvr>
                                        <p:cTn id="36" dur="500"/>
                                        <p:tgtEl>
                                          <p:spTgt spid="10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36"/>
                                        </p:tgtEl>
                                        <p:attrNameLst>
                                          <p:attrName>style.visibility</p:attrName>
                                        </p:attrNameLst>
                                      </p:cBhvr>
                                      <p:to>
                                        <p:strVal val="visible"/>
                                      </p:to>
                                    </p:set>
                                    <p:animEffect transition="in" filter="fade">
                                      <p:cBhvr>
                                        <p:cTn id="44" dur="500"/>
                                        <p:tgtEl>
                                          <p:spTgt spid="103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4">
                                            <p:txEl>
                                              <p:pRg st="0" end="0"/>
                                            </p:txEl>
                                          </p:spTgt>
                                        </p:tgtEl>
                                        <p:attrNameLst>
                                          <p:attrName>style.visibility</p:attrName>
                                        </p:attrNameLst>
                                      </p:cBhvr>
                                      <p:to>
                                        <p:strVal val="visible"/>
                                      </p:to>
                                    </p:set>
                                    <p:animEffect transition="in" filter="fade">
                                      <p:cBhvr>
                                        <p:cTn id="52" dur="500"/>
                                        <p:tgtEl>
                                          <p:spTgt spid="44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38"/>
                                        </p:tgtEl>
                                        <p:attrNameLst>
                                          <p:attrName>style.visibility</p:attrName>
                                        </p:attrNameLst>
                                      </p:cBhvr>
                                      <p:to>
                                        <p:strVal val="visible"/>
                                      </p:to>
                                    </p:set>
                                    <p:animEffect transition="in" filter="fade">
                                      <p:cBhvr>
                                        <p:cTn id="65" dur="500"/>
                                        <p:tgtEl>
                                          <p:spTgt spid="103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40"/>
                                        </p:tgtEl>
                                        <p:attrNameLst>
                                          <p:attrName>style.visibility</p:attrName>
                                        </p:attrNameLst>
                                      </p:cBhvr>
                                      <p:to>
                                        <p:strVal val="visible"/>
                                      </p:to>
                                    </p:set>
                                    <p:animEffect transition="in" filter="fade">
                                      <p:cBhvr>
                                        <p:cTn id="73" dur="500"/>
                                        <p:tgtEl>
                                          <p:spTgt spid="104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1042"/>
                                        </p:tgtEl>
                                        <p:attrNameLst>
                                          <p:attrName>style.visibility</p:attrName>
                                        </p:attrNameLst>
                                      </p:cBhvr>
                                      <p:to>
                                        <p:strVal val="visible"/>
                                      </p:to>
                                    </p:set>
                                    <p:animEffect transition="in" filter="fade">
                                      <p:cBhvr>
                                        <p:cTn id="81" dur="500"/>
                                        <p:tgtEl>
                                          <p:spTgt spid="10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6"/>
                                        </p:tgtEl>
                                        <p:attrNameLst>
                                          <p:attrName>style.visibility</p:attrName>
                                        </p:attrNameLst>
                                      </p:cBhvr>
                                      <p:to>
                                        <p:strVal val="visible"/>
                                      </p:to>
                                    </p:set>
                                    <p:animEffect transition="in" filter="fade">
                                      <p:cBhvr>
                                        <p:cTn id="8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1" grpId="1" build="p"/>
      <p:bldP spid="444" grpId="0" build="p"/>
      <p:bldP spid="4" grpId="0"/>
      <p:bldP spid="5" grpId="0"/>
      <p:bldP spid="6" grpId="0"/>
      <p:bldP spid="7" grpId="0"/>
      <p:bldP spid="8" grpId="0"/>
      <p:bldP spid="12" grpId="0"/>
      <p:bldP spid="14"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2"/>
          <p:cNvSpPr/>
          <p:nvPr/>
        </p:nvSpPr>
        <p:spPr>
          <a:xfrm>
            <a:off x="0" y="3996600"/>
            <a:ext cx="6052748" cy="1527855"/>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txBox="1">
            <a:spLocks noGrp="1"/>
          </p:cNvSpPr>
          <p:nvPr>
            <p:ph type="title"/>
          </p:nvPr>
        </p:nvSpPr>
        <p:spPr>
          <a:xfrm>
            <a:off x="2046621" y="931780"/>
            <a:ext cx="7077377" cy="17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&amp; Recommendations</a:t>
            </a:r>
            <a:endParaRPr dirty="0"/>
          </a:p>
        </p:txBody>
      </p:sp>
      <p:sp>
        <p:nvSpPr>
          <p:cNvPr id="393" name="Google Shape;393;p32"/>
          <p:cNvSpPr txBox="1">
            <a:spLocks noGrp="1"/>
          </p:cNvSpPr>
          <p:nvPr>
            <p:ph type="title" idx="2"/>
          </p:nvPr>
        </p:nvSpPr>
        <p:spPr>
          <a:xfrm>
            <a:off x="709618" y="1134981"/>
            <a:ext cx="1080000" cy="9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a:t>
            </a:r>
            <a:endParaRPr dirty="0"/>
          </a:p>
        </p:txBody>
      </p:sp>
      <p:grpSp>
        <p:nvGrpSpPr>
          <p:cNvPr id="2" name="Google Shape;394;p32">
            <a:extLst>
              <a:ext uri="{FF2B5EF4-FFF2-40B4-BE49-F238E27FC236}">
                <a16:creationId xmlns:a16="http://schemas.microsoft.com/office/drawing/2014/main" id="{554D3F41-858A-06BE-F6A0-49E2318F4C81}"/>
              </a:ext>
            </a:extLst>
          </p:cNvPr>
          <p:cNvGrpSpPr/>
          <p:nvPr/>
        </p:nvGrpSpPr>
        <p:grpSpPr>
          <a:xfrm>
            <a:off x="2079178" y="3126651"/>
            <a:ext cx="7044824" cy="1928825"/>
            <a:chOff x="4299725" y="2661325"/>
            <a:chExt cx="9144119" cy="2503598"/>
          </a:xfrm>
        </p:grpSpPr>
        <p:sp>
          <p:nvSpPr>
            <p:cNvPr id="3" name="Google Shape;395;p32">
              <a:extLst>
                <a:ext uri="{FF2B5EF4-FFF2-40B4-BE49-F238E27FC236}">
                  <a16:creationId xmlns:a16="http://schemas.microsoft.com/office/drawing/2014/main" id="{8C3EB8F4-6648-ABBE-FC48-473E1BE3239B}"/>
                </a:ext>
              </a:extLst>
            </p:cNvPr>
            <p:cNvSpPr/>
            <p:nvPr/>
          </p:nvSpPr>
          <p:spPr>
            <a:xfrm>
              <a:off x="5819694" y="3351385"/>
              <a:ext cx="4906247" cy="1432034"/>
            </a:xfrm>
            <a:custGeom>
              <a:avLst/>
              <a:gdLst/>
              <a:ahLst/>
              <a:cxnLst/>
              <a:rect l="l" t="t" r="r" b="b"/>
              <a:pathLst>
                <a:path w="91757" h="26782" extrusionOk="0">
                  <a:moveTo>
                    <a:pt x="55771" y="1"/>
                  </a:moveTo>
                  <a:cubicBezTo>
                    <a:pt x="47533" y="1"/>
                    <a:pt x="38964" y="2721"/>
                    <a:pt x="31607" y="6644"/>
                  </a:cubicBezTo>
                  <a:cubicBezTo>
                    <a:pt x="20581" y="12523"/>
                    <a:pt x="10942" y="20808"/>
                    <a:pt x="1" y="26782"/>
                  </a:cubicBezTo>
                  <a:lnTo>
                    <a:pt x="91756" y="26782"/>
                  </a:lnTo>
                  <a:cubicBezTo>
                    <a:pt x="89956" y="24692"/>
                    <a:pt x="88254" y="22508"/>
                    <a:pt x="86604" y="20308"/>
                  </a:cubicBezTo>
                  <a:cubicBezTo>
                    <a:pt x="82201" y="14427"/>
                    <a:pt x="77911" y="8170"/>
                    <a:pt x="71681" y="4279"/>
                  </a:cubicBezTo>
                  <a:cubicBezTo>
                    <a:pt x="66857" y="1266"/>
                    <a:pt x="61391" y="1"/>
                    <a:pt x="55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96;p32">
              <a:extLst>
                <a:ext uri="{FF2B5EF4-FFF2-40B4-BE49-F238E27FC236}">
                  <a16:creationId xmlns:a16="http://schemas.microsoft.com/office/drawing/2014/main" id="{3761CB86-6689-A0A8-B053-CFCBBAC6B8EF}"/>
                </a:ext>
              </a:extLst>
            </p:cNvPr>
            <p:cNvSpPr/>
            <p:nvPr/>
          </p:nvSpPr>
          <p:spPr>
            <a:xfrm>
              <a:off x="4689304" y="3619907"/>
              <a:ext cx="8754536" cy="1545016"/>
            </a:xfrm>
            <a:custGeom>
              <a:avLst/>
              <a:gdLst/>
              <a:ahLst/>
              <a:cxnLst/>
              <a:rect l="l" t="t" r="r" b="b"/>
              <a:pathLst>
                <a:path w="163728" h="28895" extrusionOk="0">
                  <a:moveTo>
                    <a:pt x="1" y="28894"/>
                  </a:moveTo>
                  <a:lnTo>
                    <a:pt x="163727" y="28894"/>
                  </a:lnTo>
                  <a:lnTo>
                    <a:pt x="163727" y="11182"/>
                  </a:lnTo>
                  <a:cubicBezTo>
                    <a:pt x="143435" y="10936"/>
                    <a:pt x="125267" y="0"/>
                    <a:pt x="108678" y="3581"/>
                  </a:cubicBezTo>
                  <a:cubicBezTo>
                    <a:pt x="83998" y="8901"/>
                    <a:pt x="73693" y="23943"/>
                    <a:pt x="50101" y="20942"/>
                  </a:cubicBezTo>
                  <a:cubicBezTo>
                    <a:pt x="26526" y="17923"/>
                    <a:pt x="21101" y="17571"/>
                    <a:pt x="1581" y="27665"/>
                  </a:cubicBezTo>
                  <a:cubicBezTo>
                    <a:pt x="772" y="28087"/>
                    <a:pt x="263" y="28492"/>
                    <a:pt x="1" y="288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7;p32">
              <a:extLst>
                <a:ext uri="{FF2B5EF4-FFF2-40B4-BE49-F238E27FC236}">
                  <a16:creationId xmlns:a16="http://schemas.microsoft.com/office/drawing/2014/main" id="{998A3269-F7CB-417B-1DBE-B24A4AE3CFB8}"/>
                </a:ext>
              </a:extLst>
            </p:cNvPr>
            <p:cNvSpPr/>
            <p:nvPr/>
          </p:nvSpPr>
          <p:spPr>
            <a:xfrm>
              <a:off x="4299725" y="4423401"/>
              <a:ext cx="9144119" cy="741522"/>
            </a:xfrm>
            <a:custGeom>
              <a:avLst/>
              <a:gdLst/>
              <a:ahLst/>
              <a:cxnLst/>
              <a:rect l="l" t="t" r="r" b="b"/>
              <a:pathLst>
                <a:path w="171014" h="13868" extrusionOk="0">
                  <a:moveTo>
                    <a:pt x="37" y="13481"/>
                  </a:moveTo>
                  <a:cubicBezTo>
                    <a:pt x="20" y="13604"/>
                    <a:pt x="1" y="13744"/>
                    <a:pt x="1" y="13867"/>
                  </a:cubicBezTo>
                  <a:lnTo>
                    <a:pt x="171013" y="13867"/>
                  </a:lnTo>
                  <a:lnTo>
                    <a:pt x="171013" y="5845"/>
                  </a:lnTo>
                  <a:cubicBezTo>
                    <a:pt x="154373" y="3582"/>
                    <a:pt x="119790" y="0"/>
                    <a:pt x="95882" y="5372"/>
                  </a:cubicBezTo>
                  <a:cubicBezTo>
                    <a:pt x="63372" y="12675"/>
                    <a:pt x="67778" y="10339"/>
                    <a:pt x="40060" y="5618"/>
                  </a:cubicBezTo>
                  <a:cubicBezTo>
                    <a:pt x="25893" y="3195"/>
                    <a:pt x="14448" y="4546"/>
                    <a:pt x="37" y="134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8;p32">
              <a:extLst>
                <a:ext uri="{FF2B5EF4-FFF2-40B4-BE49-F238E27FC236}">
                  <a16:creationId xmlns:a16="http://schemas.microsoft.com/office/drawing/2014/main" id="{D2545592-E747-815D-9E3E-87BC74A50F78}"/>
                </a:ext>
              </a:extLst>
            </p:cNvPr>
            <p:cNvSpPr/>
            <p:nvPr/>
          </p:nvSpPr>
          <p:spPr>
            <a:xfrm>
              <a:off x="5256746" y="4873202"/>
              <a:ext cx="763819" cy="270237"/>
            </a:xfrm>
            <a:custGeom>
              <a:avLst/>
              <a:gdLst/>
              <a:ahLst/>
              <a:cxnLst/>
              <a:rect l="l" t="t" r="r" b="b"/>
              <a:pathLst>
                <a:path w="14285" h="5054" extrusionOk="0">
                  <a:moveTo>
                    <a:pt x="6339" y="1"/>
                  </a:moveTo>
                  <a:cubicBezTo>
                    <a:pt x="6172" y="1"/>
                    <a:pt x="6005" y="25"/>
                    <a:pt x="5846" y="83"/>
                  </a:cubicBezTo>
                  <a:cubicBezTo>
                    <a:pt x="5408" y="241"/>
                    <a:pt x="5071" y="639"/>
                    <a:pt x="4859" y="1087"/>
                  </a:cubicBezTo>
                  <a:cubicBezTo>
                    <a:pt x="4647" y="1534"/>
                    <a:pt x="4547" y="2031"/>
                    <a:pt x="4447" y="2523"/>
                  </a:cubicBezTo>
                  <a:cubicBezTo>
                    <a:pt x="4282" y="2240"/>
                    <a:pt x="4090" y="1978"/>
                    <a:pt x="3877" y="1738"/>
                  </a:cubicBezTo>
                  <a:cubicBezTo>
                    <a:pt x="3768" y="1617"/>
                    <a:pt x="3648" y="1497"/>
                    <a:pt x="3496" y="1456"/>
                  </a:cubicBezTo>
                  <a:cubicBezTo>
                    <a:pt x="3459" y="1447"/>
                    <a:pt x="3420" y="1442"/>
                    <a:pt x="3382" y="1442"/>
                  </a:cubicBezTo>
                  <a:cubicBezTo>
                    <a:pt x="3267" y="1442"/>
                    <a:pt x="3151" y="1482"/>
                    <a:pt x="3046" y="1537"/>
                  </a:cubicBezTo>
                  <a:cubicBezTo>
                    <a:pt x="2684" y="1726"/>
                    <a:pt x="2419" y="2093"/>
                    <a:pt x="2262" y="2496"/>
                  </a:cubicBezTo>
                  <a:cubicBezTo>
                    <a:pt x="2106" y="2898"/>
                    <a:pt x="2047" y="3338"/>
                    <a:pt x="2011" y="3773"/>
                  </a:cubicBezTo>
                  <a:cubicBezTo>
                    <a:pt x="1862" y="3406"/>
                    <a:pt x="1490" y="3179"/>
                    <a:pt x="1121" y="3179"/>
                  </a:cubicBezTo>
                  <a:cubicBezTo>
                    <a:pt x="1049" y="3179"/>
                    <a:pt x="977" y="3188"/>
                    <a:pt x="906" y="3206"/>
                  </a:cubicBezTo>
                  <a:cubicBezTo>
                    <a:pt x="477" y="3314"/>
                    <a:pt x="139" y="3732"/>
                    <a:pt x="53" y="4203"/>
                  </a:cubicBezTo>
                  <a:cubicBezTo>
                    <a:pt x="0" y="4488"/>
                    <a:pt x="33" y="4783"/>
                    <a:pt x="128" y="5054"/>
                  </a:cubicBezTo>
                  <a:lnTo>
                    <a:pt x="14284" y="5054"/>
                  </a:lnTo>
                  <a:cubicBezTo>
                    <a:pt x="14243" y="4737"/>
                    <a:pt x="14174" y="4425"/>
                    <a:pt x="14083" y="4127"/>
                  </a:cubicBezTo>
                  <a:cubicBezTo>
                    <a:pt x="13939" y="3662"/>
                    <a:pt x="13735" y="3211"/>
                    <a:pt x="13415" y="2868"/>
                  </a:cubicBezTo>
                  <a:cubicBezTo>
                    <a:pt x="13128" y="2562"/>
                    <a:pt x="12736" y="2352"/>
                    <a:pt x="12337" y="2352"/>
                  </a:cubicBezTo>
                  <a:cubicBezTo>
                    <a:pt x="12290" y="2352"/>
                    <a:pt x="12243" y="2355"/>
                    <a:pt x="12197" y="2361"/>
                  </a:cubicBezTo>
                  <a:cubicBezTo>
                    <a:pt x="11751" y="2418"/>
                    <a:pt x="11332" y="2794"/>
                    <a:pt x="11270" y="3277"/>
                  </a:cubicBezTo>
                  <a:cubicBezTo>
                    <a:pt x="11295" y="2673"/>
                    <a:pt x="11093" y="2062"/>
                    <a:pt x="10720" y="1616"/>
                  </a:cubicBezTo>
                  <a:cubicBezTo>
                    <a:pt x="10562" y="1425"/>
                    <a:pt x="10360" y="1260"/>
                    <a:pt x="10126" y="1241"/>
                  </a:cubicBezTo>
                  <a:cubicBezTo>
                    <a:pt x="10111" y="1240"/>
                    <a:pt x="10097" y="1239"/>
                    <a:pt x="10083" y="1239"/>
                  </a:cubicBezTo>
                  <a:cubicBezTo>
                    <a:pt x="9959" y="1239"/>
                    <a:pt x="9838" y="1278"/>
                    <a:pt x="9722" y="1325"/>
                  </a:cubicBezTo>
                  <a:cubicBezTo>
                    <a:pt x="9195" y="1535"/>
                    <a:pt x="8684" y="1985"/>
                    <a:pt x="8630" y="2594"/>
                  </a:cubicBezTo>
                  <a:cubicBezTo>
                    <a:pt x="8545" y="1988"/>
                    <a:pt x="8449" y="1354"/>
                    <a:pt x="8102" y="869"/>
                  </a:cubicBezTo>
                  <a:cubicBezTo>
                    <a:pt x="7793" y="435"/>
                    <a:pt x="7313" y="174"/>
                    <a:pt x="6818" y="60"/>
                  </a:cubicBezTo>
                  <a:cubicBezTo>
                    <a:pt x="6661" y="23"/>
                    <a:pt x="6500" y="1"/>
                    <a:pt x="6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9;p32">
              <a:extLst>
                <a:ext uri="{FF2B5EF4-FFF2-40B4-BE49-F238E27FC236}">
                  <a16:creationId xmlns:a16="http://schemas.microsoft.com/office/drawing/2014/main" id="{49B22DC3-7226-1856-320C-EC1456B38E1A}"/>
                </a:ext>
              </a:extLst>
            </p:cNvPr>
            <p:cNvSpPr/>
            <p:nvPr/>
          </p:nvSpPr>
          <p:spPr>
            <a:xfrm>
              <a:off x="5310269" y="5001849"/>
              <a:ext cx="666076" cy="141589"/>
            </a:xfrm>
            <a:custGeom>
              <a:avLst/>
              <a:gdLst/>
              <a:ahLst/>
              <a:cxnLst/>
              <a:rect l="l" t="t" r="r" b="b"/>
              <a:pathLst>
                <a:path w="12457" h="2648" extrusionOk="0">
                  <a:moveTo>
                    <a:pt x="5382" y="0"/>
                  </a:moveTo>
                  <a:cubicBezTo>
                    <a:pt x="5194" y="0"/>
                    <a:pt x="5012" y="45"/>
                    <a:pt x="4865" y="160"/>
                  </a:cubicBezTo>
                  <a:cubicBezTo>
                    <a:pt x="4707" y="284"/>
                    <a:pt x="4614" y="471"/>
                    <a:pt x="4537" y="657"/>
                  </a:cubicBezTo>
                  <a:cubicBezTo>
                    <a:pt x="4393" y="1001"/>
                    <a:pt x="4288" y="1362"/>
                    <a:pt x="4221" y="1729"/>
                  </a:cubicBezTo>
                  <a:cubicBezTo>
                    <a:pt x="3989" y="1405"/>
                    <a:pt x="3734" y="1085"/>
                    <a:pt x="3391" y="882"/>
                  </a:cubicBezTo>
                  <a:cubicBezTo>
                    <a:pt x="3191" y="764"/>
                    <a:pt x="2955" y="692"/>
                    <a:pt x="2724" y="692"/>
                  </a:cubicBezTo>
                  <a:cubicBezTo>
                    <a:pt x="2559" y="692"/>
                    <a:pt x="2397" y="728"/>
                    <a:pt x="2253" y="810"/>
                  </a:cubicBezTo>
                  <a:cubicBezTo>
                    <a:pt x="1915" y="1002"/>
                    <a:pt x="1748" y="1387"/>
                    <a:pt x="1602" y="1745"/>
                  </a:cubicBezTo>
                  <a:lnTo>
                    <a:pt x="1332" y="2412"/>
                  </a:lnTo>
                  <a:cubicBezTo>
                    <a:pt x="1128" y="2194"/>
                    <a:pt x="833" y="2066"/>
                    <a:pt x="537" y="2066"/>
                  </a:cubicBezTo>
                  <a:cubicBezTo>
                    <a:pt x="533" y="2066"/>
                    <a:pt x="529" y="2066"/>
                    <a:pt x="526" y="2066"/>
                  </a:cubicBezTo>
                  <a:cubicBezTo>
                    <a:pt x="421" y="2067"/>
                    <a:pt x="312" y="2085"/>
                    <a:pt x="223" y="2141"/>
                  </a:cubicBezTo>
                  <a:cubicBezTo>
                    <a:pt x="67" y="2241"/>
                    <a:pt x="1" y="2445"/>
                    <a:pt x="16" y="2629"/>
                  </a:cubicBezTo>
                  <a:cubicBezTo>
                    <a:pt x="16" y="2636"/>
                    <a:pt x="16" y="2642"/>
                    <a:pt x="18" y="2648"/>
                  </a:cubicBezTo>
                  <a:lnTo>
                    <a:pt x="12457" y="2648"/>
                  </a:lnTo>
                  <a:cubicBezTo>
                    <a:pt x="12357" y="2373"/>
                    <a:pt x="12214" y="2119"/>
                    <a:pt x="12017" y="1904"/>
                  </a:cubicBezTo>
                  <a:cubicBezTo>
                    <a:pt x="11663" y="1525"/>
                    <a:pt x="11143" y="1323"/>
                    <a:pt x="10627" y="1323"/>
                  </a:cubicBezTo>
                  <a:cubicBezTo>
                    <a:pt x="10303" y="1323"/>
                    <a:pt x="9980" y="1403"/>
                    <a:pt x="9700" y="1567"/>
                  </a:cubicBezTo>
                  <a:cubicBezTo>
                    <a:pt x="9564" y="1103"/>
                    <a:pt x="9375" y="578"/>
                    <a:pt x="8923" y="409"/>
                  </a:cubicBezTo>
                  <a:cubicBezTo>
                    <a:pt x="8831" y="374"/>
                    <a:pt x="8734" y="358"/>
                    <a:pt x="8637" y="358"/>
                  </a:cubicBezTo>
                  <a:cubicBezTo>
                    <a:pt x="8390" y="358"/>
                    <a:pt x="8141" y="461"/>
                    <a:pt x="7947" y="619"/>
                  </a:cubicBezTo>
                  <a:cubicBezTo>
                    <a:pt x="7678" y="839"/>
                    <a:pt x="7502" y="1154"/>
                    <a:pt x="7362" y="1473"/>
                  </a:cubicBezTo>
                  <a:cubicBezTo>
                    <a:pt x="7093" y="805"/>
                    <a:pt x="6507" y="273"/>
                    <a:pt x="5815" y="68"/>
                  </a:cubicBezTo>
                  <a:cubicBezTo>
                    <a:pt x="5676" y="27"/>
                    <a:pt x="5527" y="0"/>
                    <a:pt x="5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00;p32">
              <a:extLst>
                <a:ext uri="{FF2B5EF4-FFF2-40B4-BE49-F238E27FC236}">
                  <a16:creationId xmlns:a16="http://schemas.microsoft.com/office/drawing/2014/main" id="{A41D476F-4364-EF8E-EC81-4F73891CEB3D}"/>
                </a:ext>
              </a:extLst>
            </p:cNvPr>
            <p:cNvSpPr/>
            <p:nvPr/>
          </p:nvSpPr>
          <p:spPr>
            <a:xfrm>
              <a:off x="5368069" y="3498445"/>
              <a:ext cx="519889" cy="1144525"/>
            </a:xfrm>
            <a:custGeom>
              <a:avLst/>
              <a:gdLst/>
              <a:ahLst/>
              <a:cxnLst/>
              <a:rect l="l" t="t" r="r" b="b"/>
              <a:pathLst>
                <a:path w="9723" h="21405" extrusionOk="0">
                  <a:moveTo>
                    <a:pt x="5276" y="0"/>
                  </a:moveTo>
                  <a:cubicBezTo>
                    <a:pt x="1475" y="0"/>
                    <a:pt x="128" y="5872"/>
                    <a:pt x="64" y="11587"/>
                  </a:cubicBezTo>
                  <a:cubicBezTo>
                    <a:pt x="1" y="17324"/>
                    <a:pt x="2605" y="21375"/>
                    <a:pt x="5200" y="21404"/>
                  </a:cubicBezTo>
                  <a:cubicBezTo>
                    <a:pt x="5208" y="21404"/>
                    <a:pt x="5217" y="21404"/>
                    <a:pt x="5225" y="21404"/>
                  </a:cubicBezTo>
                  <a:cubicBezTo>
                    <a:pt x="7806" y="21404"/>
                    <a:pt x="9595" y="17069"/>
                    <a:pt x="9658" y="11351"/>
                  </a:cubicBezTo>
                  <a:cubicBezTo>
                    <a:pt x="9722" y="5613"/>
                    <a:pt x="7913" y="30"/>
                    <a:pt x="5318" y="1"/>
                  </a:cubicBezTo>
                  <a:cubicBezTo>
                    <a:pt x="5304" y="1"/>
                    <a:pt x="5290"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1;p32">
              <a:extLst>
                <a:ext uri="{FF2B5EF4-FFF2-40B4-BE49-F238E27FC236}">
                  <a16:creationId xmlns:a16="http://schemas.microsoft.com/office/drawing/2014/main" id="{C709C98B-9BDD-C22E-1F5D-9F07A9C0F659}"/>
                </a:ext>
              </a:extLst>
            </p:cNvPr>
            <p:cNvSpPr/>
            <p:nvPr/>
          </p:nvSpPr>
          <p:spPr>
            <a:xfrm>
              <a:off x="5474206" y="3514539"/>
              <a:ext cx="413323" cy="1128484"/>
            </a:xfrm>
            <a:custGeom>
              <a:avLst/>
              <a:gdLst/>
              <a:ahLst/>
              <a:cxnLst/>
              <a:rect l="l" t="t" r="r" b="b"/>
              <a:pathLst>
                <a:path w="7730" h="21105" extrusionOk="0">
                  <a:moveTo>
                    <a:pt x="4336" y="0"/>
                  </a:moveTo>
                  <a:cubicBezTo>
                    <a:pt x="5595" y="2110"/>
                    <a:pt x="6356" y="5801"/>
                    <a:pt x="6314" y="9556"/>
                  </a:cubicBezTo>
                  <a:cubicBezTo>
                    <a:pt x="6251" y="15273"/>
                    <a:pt x="4463" y="19609"/>
                    <a:pt x="1882" y="19609"/>
                  </a:cubicBezTo>
                  <a:cubicBezTo>
                    <a:pt x="1873" y="19609"/>
                    <a:pt x="1864" y="19609"/>
                    <a:pt x="1856" y="19609"/>
                  </a:cubicBezTo>
                  <a:cubicBezTo>
                    <a:pt x="1225" y="19603"/>
                    <a:pt x="594" y="19358"/>
                    <a:pt x="0" y="18909"/>
                  </a:cubicBezTo>
                  <a:lnTo>
                    <a:pt x="0" y="18909"/>
                  </a:lnTo>
                  <a:cubicBezTo>
                    <a:pt x="920" y="20292"/>
                    <a:pt x="2069" y="21091"/>
                    <a:pt x="3216" y="21104"/>
                  </a:cubicBezTo>
                  <a:cubicBezTo>
                    <a:pt x="3224" y="21104"/>
                    <a:pt x="3233" y="21104"/>
                    <a:pt x="3241" y="21104"/>
                  </a:cubicBezTo>
                  <a:cubicBezTo>
                    <a:pt x="5823" y="21104"/>
                    <a:pt x="7611" y="16769"/>
                    <a:pt x="7674" y="11051"/>
                  </a:cubicBezTo>
                  <a:cubicBezTo>
                    <a:pt x="7730" y="6086"/>
                    <a:pt x="6381" y="1235"/>
                    <a:pt x="4336"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2;p32">
              <a:extLst>
                <a:ext uri="{FF2B5EF4-FFF2-40B4-BE49-F238E27FC236}">
                  <a16:creationId xmlns:a16="http://schemas.microsoft.com/office/drawing/2014/main" id="{4D903DE3-5657-1B30-6D11-2AED929813DF}"/>
                </a:ext>
              </a:extLst>
            </p:cNvPr>
            <p:cNvSpPr/>
            <p:nvPr/>
          </p:nvSpPr>
          <p:spPr>
            <a:xfrm>
              <a:off x="5531098" y="4352354"/>
              <a:ext cx="208052" cy="791089"/>
            </a:xfrm>
            <a:custGeom>
              <a:avLst/>
              <a:gdLst/>
              <a:ahLst/>
              <a:cxnLst/>
              <a:rect l="l" t="t" r="r" b="b"/>
              <a:pathLst>
                <a:path w="3891" h="14795" extrusionOk="0">
                  <a:moveTo>
                    <a:pt x="3891" y="0"/>
                  </a:moveTo>
                  <a:lnTo>
                    <a:pt x="3891" y="0"/>
                  </a:lnTo>
                  <a:cubicBezTo>
                    <a:pt x="1865" y="1031"/>
                    <a:pt x="1823" y="3065"/>
                    <a:pt x="1823" y="3065"/>
                  </a:cubicBezTo>
                  <a:cubicBezTo>
                    <a:pt x="1505" y="1798"/>
                    <a:pt x="1" y="1189"/>
                    <a:pt x="1" y="1189"/>
                  </a:cubicBezTo>
                  <a:lnTo>
                    <a:pt x="1" y="1189"/>
                  </a:lnTo>
                  <a:cubicBezTo>
                    <a:pt x="1" y="1189"/>
                    <a:pt x="1189" y="2194"/>
                    <a:pt x="1189" y="4155"/>
                  </a:cubicBezTo>
                  <a:cubicBezTo>
                    <a:pt x="1189" y="6119"/>
                    <a:pt x="893" y="14795"/>
                    <a:pt x="893" y="14795"/>
                  </a:cubicBezTo>
                  <a:lnTo>
                    <a:pt x="3291" y="14795"/>
                  </a:lnTo>
                  <a:cubicBezTo>
                    <a:pt x="3291" y="14795"/>
                    <a:pt x="2959" y="5628"/>
                    <a:pt x="2959" y="3355"/>
                  </a:cubicBezTo>
                  <a:cubicBezTo>
                    <a:pt x="2959" y="1083"/>
                    <a:pt x="3891"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3;p32">
              <a:extLst>
                <a:ext uri="{FF2B5EF4-FFF2-40B4-BE49-F238E27FC236}">
                  <a16:creationId xmlns:a16="http://schemas.microsoft.com/office/drawing/2014/main" id="{CA951680-94B6-FCA6-DEC5-E419D6F54390}"/>
                </a:ext>
              </a:extLst>
            </p:cNvPr>
            <p:cNvSpPr/>
            <p:nvPr/>
          </p:nvSpPr>
          <p:spPr>
            <a:xfrm>
              <a:off x="5676749" y="4044637"/>
              <a:ext cx="347395" cy="764514"/>
            </a:xfrm>
            <a:custGeom>
              <a:avLst/>
              <a:gdLst/>
              <a:ahLst/>
              <a:cxnLst/>
              <a:rect l="l" t="t" r="r" b="b"/>
              <a:pathLst>
                <a:path w="6497" h="14298" extrusionOk="0">
                  <a:moveTo>
                    <a:pt x="3525" y="0"/>
                  </a:moveTo>
                  <a:cubicBezTo>
                    <a:pt x="986" y="0"/>
                    <a:pt x="87" y="3922"/>
                    <a:pt x="44" y="7739"/>
                  </a:cubicBezTo>
                  <a:cubicBezTo>
                    <a:pt x="0" y="11572"/>
                    <a:pt x="1740" y="14278"/>
                    <a:pt x="3473" y="14298"/>
                  </a:cubicBezTo>
                  <a:cubicBezTo>
                    <a:pt x="3479" y="14298"/>
                    <a:pt x="3485" y="14298"/>
                    <a:pt x="3491" y="14298"/>
                  </a:cubicBezTo>
                  <a:cubicBezTo>
                    <a:pt x="5214" y="14298"/>
                    <a:pt x="6409" y="11402"/>
                    <a:pt x="6451" y="7582"/>
                  </a:cubicBezTo>
                  <a:cubicBezTo>
                    <a:pt x="6496" y="3751"/>
                    <a:pt x="5287" y="20"/>
                    <a:pt x="3553" y="0"/>
                  </a:cubicBezTo>
                  <a:cubicBezTo>
                    <a:pt x="3544" y="0"/>
                    <a:pt x="3534"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4;p32">
              <a:extLst>
                <a:ext uri="{FF2B5EF4-FFF2-40B4-BE49-F238E27FC236}">
                  <a16:creationId xmlns:a16="http://schemas.microsoft.com/office/drawing/2014/main" id="{74C09DAE-3920-1651-950F-2C9720D8E662}"/>
                </a:ext>
              </a:extLst>
            </p:cNvPr>
            <p:cNvSpPr/>
            <p:nvPr/>
          </p:nvSpPr>
          <p:spPr>
            <a:xfrm>
              <a:off x="5747703" y="4055331"/>
              <a:ext cx="276066" cy="753767"/>
            </a:xfrm>
            <a:custGeom>
              <a:avLst/>
              <a:gdLst/>
              <a:ahLst/>
              <a:cxnLst/>
              <a:rect l="l" t="t" r="r" b="b"/>
              <a:pathLst>
                <a:path w="5163" h="14097" extrusionOk="0">
                  <a:moveTo>
                    <a:pt x="2895" y="0"/>
                  </a:moveTo>
                  <a:cubicBezTo>
                    <a:pt x="3737" y="1410"/>
                    <a:pt x="4245" y="3875"/>
                    <a:pt x="4217" y="6383"/>
                  </a:cubicBezTo>
                  <a:cubicBezTo>
                    <a:pt x="4174" y="10203"/>
                    <a:pt x="2980" y="13099"/>
                    <a:pt x="1257" y="13099"/>
                  </a:cubicBezTo>
                  <a:cubicBezTo>
                    <a:pt x="1251" y="13099"/>
                    <a:pt x="1245" y="13099"/>
                    <a:pt x="1239" y="13099"/>
                  </a:cubicBezTo>
                  <a:cubicBezTo>
                    <a:pt x="817" y="13093"/>
                    <a:pt x="397" y="12930"/>
                    <a:pt x="0" y="12630"/>
                  </a:cubicBezTo>
                  <a:lnTo>
                    <a:pt x="0" y="12630"/>
                  </a:lnTo>
                  <a:cubicBezTo>
                    <a:pt x="614" y="13554"/>
                    <a:pt x="1381" y="14087"/>
                    <a:pt x="2147" y="14097"/>
                  </a:cubicBezTo>
                  <a:cubicBezTo>
                    <a:pt x="2153" y="14097"/>
                    <a:pt x="2158" y="14097"/>
                    <a:pt x="2164" y="14097"/>
                  </a:cubicBezTo>
                  <a:cubicBezTo>
                    <a:pt x="3889" y="14097"/>
                    <a:pt x="5084" y="11202"/>
                    <a:pt x="5126" y="7381"/>
                  </a:cubicBezTo>
                  <a:cubicBezTo>
                    <a:pt x="5163" y="4065"/>
                    <a:pt x="4263"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5;p32">
              <a:extLst>
                <a:ext uri="{FF2B5EF4-FFF2-40B4-BE49-F238E27FC236}">
                  <a16:creationId xmlns:a16="http://schemas.microsoft.com/office/drawing/2014/main" id="{91885E60-42A9-1223-C3FA-CD1206948450}"/>
                </a:ext>
              </a:extLst>
            </p:cNvPr>
            <p:cNvSpPr/>
            <p:nvPr/>
          </p:nvSpPr>
          <p:spPr>
            <a:xfrm>
              <a:off x="5785720" y="4615050"/>
              <a:ext cx="139022" cy="528391"/>
            </a:xfrm>
            <a:custGeom>
              <a:avLst/>
              <a:gdLst/>
              <a:ahLst/>
              <a:cxnLst/>
              <a:rect l="l" t="t" r="r" b="b"/>
              <a:pathLst>
                <a:path w="2600" h="9882" extrusionOk="0">
                  <a:moveTo>
                    <a:pt x="2600" y="0"/>
                  </a:moveTo>
                  <a:lnTo>
                    <a:pt x="2600" y="0"/>
                  </a:lnTo>
                  <a:cubicBezTo>
                    <a:pt x="1246" y="689"/>
                    <a:pt x="1219" y="2047"/>
                    <a:pt x="1219" y="2047"/>
                  </a:cubicBezTo>
                  <a:cubicBezTo>
                    <a:pt x="1006" y="1199"/>
                    <a:pt x="1" y="794"/>
                    <a:pt x="1" y="794"/>
                  </a:cubicBezTo>
                  <a:lnTo>
                    <a:pt x="1" y="794"/>
                  </a:lnTo>
                  <a:cubicBezTo>
                    <a:pt x="1" y="794"/>
                    <a:pt x="795" y="1465"/>
                    <a:pt x="795" y="2776"/>
                  </a:cubicBezTo>
                  <a:cubicBezTo>
                    <a:pt x="795" y="4086"/>
                    <a:pt x="597" y="9882"/>
                    <a:pt x="597" y="9882"/>
                  </a:cubicBezTo>
                  <a:lnTo>
                    <a:pt x="2199" y="9882"/>
                  </a:lnTo>
                  <a:cubicBezTo>
                    <a:pt x="2199" y="9882"/>
                    <a:pt x="1977" y="3758"/>
                    <a:pt x="1977" y="2240"/>
                  </a:cubicBezTo>
                  <a:cubicBezTo>
                    <a:pt x="1977" y="723"/>
                    <a:pt x="2600" y="0"/>
                    <a:pt x="2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6;p32">
              <a:extLst>
                <a:ext uri="{FF2B5EF4-FFF2-40B4-BE49-F238E27FC236}">
                  <a16:creationId xmlns:a16="http://schemas.microsoft.com/office/drawing/2014/main" id="{F70B11C6-7170-BCBD-FCCC-8900FE453486}"/>
                </a:ext>
              </a:extLst>
            </p:cNvPr>
            <p:cNvSpPr/>
            <p:nvPr/>
          </p:nvSpPr>
          <p:spPr>
            <a:xfrm>
              <a:off x="4837238" y="4044637"/>
              <a:ext cx="347341" cy="764514"/>
            </a:xfrm>
            <a:custGeom>
              <a:avLst/>
              <a:gdLst/>
              <a:ahLst/>
              <a:cxnLst/>
              <a:rect l="l" t="t" r="r" b="b"/>
              <a:pathLst>
                <a:path w="6496" h="14298" extrusionOk="0">
                  <a:moveTo>
                    <a:pt x="3525" y="0"/>
                  </a:moveTo>
                  <a:cubicBezTo>
                    <a:pt x="986" y="0"/>
                    <a:pt x="87" y="3922"/>
                    <a:pt x="43" y="7739"/>
                  </a:cubicBezTo>
                  <a:cubicBezTo>
                    <a:pt x="0" y="11571"/>
                    <a:pt x="1740" y="14278"/>
                    <a:pt x="3473" y="14298"/>
                  </a:cubicBezTo>
                  <a:cubicBezTo>
                    <a:pt x="3479" y="14298"/>
                    <a:pt x="3485" y="14298"/>
                    <a:pt x="3491" y="14298"/>
                  </a:cubicBezTo>
                  <a:cubicBezTo>
                    <a:pt x="5214" y="14298"/>
                    <a:pt x="6409" y="11402"/>
                    <a:pt x="6451" y="7582"/>
                  </a:cubicBezTo>
                  <a:cubicBezTo>
                    <a:pt x="6495" y="3751"/>
                    <a:pt x="5287" y="20"/>
                    <a:pt x="3553" y="0"/>
                  </a:cubicBezTo>
                  <a:cubicBezTo>
                    <a:pt x="3544" y="0"/>
                    <a:pt x="3534" y="0"/>
                    <a:pt x="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7;p32">
              <a:extLst>
                <a:ext uri="{FF2B5EF4-FFF2-40B4-BE49-F238E27FC236}">
                  <a16:creationId xmlns:a16="http://schemas.microsoft.com/office/drawing/2014/main" id="{9955B353-978D-A6C1-667A-F5A3AC44545C}"/>
                </a:ext>
              </a:extLst>
            </p:cNvPr>
            <p:cNvSpPr/>
            <p:nvPr/>
          </p:nvSpPr>
          <p:spPr>
            <a:xfrm>
              <a:off x="4908138" y="4055331"/>
              <a:ext cx="276119" cy="753767"/>
            </a:xfrm>
            <a:custGeom>
              <a:avLst/>
              <a:gdLst/>
              <a:ahLst/>
              <a:cxnLst/>
              <a:rect l="l" t="t" r="r" b="b"/>
              <a:pathLst>
                <a:path w="5164" h="14097" extrusionOk="0">
                  <a:moveTo>
                    <a:pt x="2895" y="0"/>
                  </a:moveTo>
                  <a:lnTo>
                    <a:pt x="2895" y="0"/>
                  </a:lnTo>
                  <a:cubicBezTo>
                    <a:pt x="3737" y="1410"/>
                    <a:pt x="4245" y="3875"/>
                    <a:pt x="4217" y="6383"/>
                  </a:cubicBezTo>
                  <a:cubicBezTo>
                    <a:pt x="4173" y="10203"/>
                    <a:pt x="2980" y="13099"/>
                    <a:pt x="1256" y="13099"/>
                  </a:cubicBezTo>
                  <a:cubicBezTo>
                    <a:pt x="1250" y="13099"/>
                    <a:pt x="1244" y="13099"/>
                    <a:pt x="1238" y="13099"/>
                  </a:cubicBezTo>
                  <a:cubicBezTo>
                    <a:pt x="817" y="13093"/>
                    <a:pt x="396" y="12930"/>
                    <a:pt x="0" y="12630"/>
                  </a:cubicBezTo>
                  <a:lnTo>
                    <a:pt x="0" y="12630"/>
                  </a:lnTo>
                  <a:cubicBezTo>
                    <a:pt x="614" y="13554"/>
                    <a:pt x="1381" y="14087"/>
                    <a:pt x="2147" y="14097"/>
                  </a:cubicBezTo>
                  <a:cubicBezTo>
                    <a:pt x="2153" y="14097"/>
                    <a:pt x="2158" y="14097"/>
                    <a:pt x="2164" y="14097"/>
                  </a:cubicBezTo>
                  <a:cubicBezTo>
                    <a:pt x="3888" y="14097"/>
                    <a:pt x="5083" y="11202"/>
                    <a:pt x="5125" y="7381"/>
                  </a:cubicBezTo>
                  <a:cubicBezTo>
                    <a:pt x="5164" y="4065"/>
                    <a:pt x="4262"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8;p32">
              <a:extLst>
                <a:ext uri="{FF2B5EF4-FFF2-40B4-BE49-F238E27FC236}">
                  <a16:creationId xmlns:a16="http://schemas.microsoft.com/office/drawing/2014/main" id="{A7AB17F2-6D84-C392-4C34-8EE17C47BFC1}"/>
                </a:ext>
              </a:extLst>
            </p:cNvPr>
            <p:cNvSpPr/>
            <p:nvPr/>
          </p:nvSpPr>
          <p:spPr>
            <a:xfrm>
              <a:off x="4946155" y="4615050"/>
              <a:ext cx="138969" cy="528391"/>
            </a:xfrm>
            <a:custGeom>
              <a:avLst/>
              <a:gdLst/>
              <a:ahLst/>
              <a:cxnLst/>
              <a:rect l="l" t="t" r="r" b="b"/>
              <a:pathLst>
                <a:path w="2599" h="9882" extrusionOk="0">
                  <a:moveTo>
                    <a:pt x="2599" y="0"/>
                  </a:moveTo>
                  <a:lnTo>
                    <a:pt x="2599" y="0"/>
                  </a:lnTo>
                  <a:cubicBezTo>
                    <a:pt x="1245" y="689"/>
                    <a:pt x="1218" y="2047"/>
                    <a:pt x="1218" y="2047"/>
                  </a:cubicBezTo>
                  <a:cubicBezTo>
                    <a:pt x="1006" y="1199"/>
                    <a:pt x="1" y="794"/>
                    <a:pt x="1" y="794"/>
                  </a:cubicBezTo>
                  <a:lnTo>
                    <a:pt x="1" y="794"/>
                  </a:lnTo>
                  <a:cubicBezTo>
                    <a:pt x="1" y="794"/>
                    <a:pt x="794" y="1465"/>
                    <a:pt x="794" y="2776"/>
                  </a:cubicBezTo>
                  <a:cubicBezTo>
                    <a:pt x="794" y="4086"/>
                    <a:pt x="596" y="9882"/>
                    <a:pt x="596" y="9882"/>
                  </a:cubicBezTo>
                  <a:lnTo>
                    <a:pt x="2199" y="9882"/>
                  </a:lnTo>
                  <a:cubicBezTo>
                    <a:pt x="2199" y="9882"/>
                    <a:pt x="1976" y="3758"/>
                    <a:pt x="1976" y="2240"/>
                  </a:cubicBezTo>
                  <a:cubicBezTo>
                    <a:pt x="1976" y="723"/>
                    <a:pt x="2599" y="0"/>
                    <a:pt x="2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9;p32">
              <a:extLst>
                <a:ext uri="{FF2B5EF4-FFF2-40B4-BE49-F238E27FC236}">
                  <a16:creationId xmlns:a16="http://schemas.microsoft.com/office/drawing/2014/main" id="{07DEEB96-C387-6054-23EA-F365ED42A1B3}"/>
                </a:ext>
              </a:extLst>
            </p:cNvPr>
            <p:cNvSpPr/>
            <p:nvPr/>
          </p:nvSpPr>
          <p:spPr>
            <a:xfrm>
              <a:off x="4936370" y="2661325"/>
              <a:ext cx="784458" cy="1726974"/>
            </a:xfrm>
            <a:custGeom>
              <a:avLst/>
              <a:gdLst/>
              <a:ahLst/>
              <a:cxnLst/>
              <a:rect l="l" t="t" r="r" b="b"/>
              <a:pathLst>
                <a:path w="14671" h="32298" extrusionOk="0">
                  <a:moveTo>
                    <a:pt x="7962" y="1"/>
                  </a:moveTo>
                  <a:cubicBezTo>
                    <a:pt x="2224" y="1"/>
                    <a:pt x="193" y="8860"/>
                    <a:pt x="97" y="17485"/>
                  </a:cubicBezTo>
                  <a:cubicBezTo>
                    <a:pt x="0" y="26141"/>
                    <a:pt x="3931" y="32253"/>
                    <a:pt x="7845" y="32297"/>
                  </a:cubicBezTo>
                  <a:cubicBezTo>
                    <a:pt x="7858" y="32297"/>
                    <a:pt x="7872" y="32297"/>
                    <a:pt x="7885" y="32297"/>
                  </a:cubicBezTo>
                  <a:cubicBezTo>
                    <a:pt x="11778" y="32297"/>
                    <a:pt x="14477" y="25754"/>
                    <a:pt x="14573" y="17129"/>
                  </a:cubicBezTo>
                  <a:cubicBezTo>
                    <a:pt x="14670" y="8473"/>
                    <a:pt x="11939" y="46"/>
                    <a:pt x="8024" y="1"/>
                  </a:cubicBezTo>
                  <a:cubicBezTo>
                    <a:pt x="8003" y="1"/>
                    <a:pt x="7983"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10;p32">
              <a:extLst>
                <a:ext uri="{FF2B5EF4-FFF2-40B4-BE49-F238E27FC236}">
                  <a16:creationId xmlns:a16="http://schemas.microsoft.com/office/drawing/2014/main" id="{AE9C477B-20F8-72B4-6611-553D388EF4D2}"/>
                </a:ext>
              </a:extLst>
            </p:cNvPr>
            <p:cNvSpPr/>
            <p:nvPr/>
          </p:nvSpPr>
          <p:spPr>
            <a:xfrm>
              <a:off x="5096458" y="2685654"/>
              <a:ext cx="623621" cy="1702645"/>
            </a:xfrm>
            <a:custGeom>
              <a:avLst/>
              <a:gdLst/>
              <a:ahLst/>
              <a:cxnLst/>
              <a:rect l="l" t="t" r="r" b="b"/>
              <a:pathLst>
                <a:path w="11663" h="31843" extrusionOk="0">
                  <a:moveTo>
                    <a:pt x="6542" y="0"/>
                  </a:moveTo>
                  <a:lnTo>
                    <a:pt x="6542" y="0"/>
                  </a:lnTo>
                  <a:cubicBezTo>
                    <a:pt x="8441" y="3182"/>
                    <a:pt x="9591" y="8752"/>
                    <a:pt x="9527" y="14419"/>
                  </a:cubicBezTo>
                  <a:cubicBezTo>
                    <a:pt x="9430" y="23046"/>
                    <a:pt x="6732" y="29587"/>
                    <a:pt x="2839" y="29587"/>
                  </a:cubicBezTo>
                  <a:cubicBezTo>
                    <a:pt x="2826" y="29587"/>
                    <a:pt x="2813" y="29587"/>
                    <a:pt x="2799" y="29587"/>
                  </a:cubicBezTo>
                  <a:cubicBezTo>
                    <a:pt x="1848" y="29577"/>
                    <a:pt x="895" y="29208"/>
                    <a:pt x="0" y="28530"/>
                  </a:cubicBezTo>
                  <a:lnTo>
                    <a:pt x="0" y="28530"/>
                  </a:lnTo>
                  <a:cubicBezTo>
                    <a:pt x="1388" y="30617"/>
                    <a:pt x="3120" y="31823"/>
                    <a:pt x="4851" y="31842"/>
                  </a:cubicBezTo>
                  <a:cubicBezTo>
                    <a:pt x="4864" y="31842"/>
                    <a:pt x="4877" y="31842"/>
                    <a:pt x="4890" y="31842"/>
                  </a:cubicBezTo>
                  <a:cubicBezTo>
                    <a:pt x="8784" y="31842"/>
                    <a:pt x="11482" y="25300"/>
                    <a:pt x="11579" y="16674"/>
                  </a:cubicBezTo>
                  <a:cubicBezTo>
                    <a:pt x="11663" y="9182"/>
                    <a:pt x="9629" y="1862"/>
                    <a:pt x="6542"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1;p32">
              <a:extLst>
                <a:ext uri="{FF2B5EF4-FFF2-40B4-BE49-F238E27FC236}">
                  <a16:creationId xmlns:a16="http://schemas.microsoft.com/office/drawing/2014/main" id="{B24A335D-21C5-7CDE-FC6D-A2859847A6EA}"/>
                </a:ext>
              </a:extLst>
            </p:cNvPr>
            <p:cNvSpPr/>
            <p:nvPr/>
          </p:nvSpPr>
          <p:spPr>
            <a:xfrm>
              <a:off x="5182277" y="3949835"/>
              <a:ext cx="313976" cy="1193664"/>
            </a:xfrm>
            <a:custGeom>
              <a:avLst/>
              <a:gdLst/>
              <a:ahLst/>
              <a:cxnLst/>
              <a:rect l="l" t="t" r="r" b="b"/>
              <a:pathLst>
                <a:path w="5872" h="22324" extrusionOk="0">
                  <a:moveTo>
                    <a:pt x="5871" y="1"/>
                  </a:moveTo>
                  <a:cubicBezTo>
                    <a:pt x="2813" y="1555"/>
                    <a:pt x="2750" y="4625"/>
                    <a:pt x="2750" y="4625"/>
                  </a:cubicBezTo>
                  <a:cubicBezTo>
                    <a:pt x="2272" y="2711"/>
                    <a:pt x="0" y="1794"/>
                    <a:pt x="0" y="1794"/>
                  </a:cubicBezTo>
                  <a:lnTo>
                    <a:pt x="0" y="1794"/>
                  </a:lnTo>
                  <a:cubicBezTo>
                    <a:pt x="0" y="1794"/>
                    <a:pt x="1793" y="3310"/>
                    <a:pt x="1793" y="6271"/>
                  </a:cubicBezTo>
                  <a:cubicBezTo>
                    <a:pt x="1793" y="9232"/>
                    <a:pt x="1348" y="22323"/>
                    <a:pt x="1348" y="22323"/>
                  </a:cubicBezTo>
                  <a:lnTo>
                    <a:pt x="1348" y="22324"/>
                  </a:lnTo>
                  <a:lnTo>
                    <a:pt x="4967" y="22324"/>
                  </a:lnTo>
                  <a:cubicBezTo>
                    <a:pt x="4967" y="22324"/>
                    <a:pt x="4465" y="8492"/>
                    <a:pt x="4465" y="5064"/>
                  </a:cubicBezTo>
                  <a:cubicBezTo>
                    <a:pt x="4465" y="1636"/>
                    <a:pt x="5871" y="1"/>
                    <a:pt x="5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2;p32">
              <a:extLst>
                <a:ext uri="{FF2B5EF4-FFF2-40B4-BE49-F238E27FC236}">
                  <a16:creationId xmlns:a16="http://schemas.microsoft.com/office/drawing/2014/main" id="{B76D769F-ACB2-0E45-7F8A-3C482F00143C}"/>
                </a:ext>
              </a:extLst>
            </p:cNvPr>
            <p:cNvSpPr/>
            <p:nvPr/>
          </p:nvSpPr>
          <p:spPr>
            <a:xfrm>
              <a:off x="4634428" y="4873202"/>
              <a:ext cx="763926" cy="270237"/>
            </a:xfrm>
            <a:custGeom>
              <a:avLst/>
              <a:gdLst/>
              <a:ahLst/>
              <a:cxnLst/>
              <a:rect l="l" t="t" r="r" b="b"/>
              <a:pathLst>
                <a:path w="14287" h="5054" extrusionOk="0">
                  <a:moveTo>
                    <a:pt x="7948" y="1"/>
                  </a:moveTo>
                  <a:cubicBezTo>
                    <a:pt x="7787" y="1"/>
                    <a:pt x="7625" y="23"/>
                    <a:pt x="7468" y="60"/>
                  </a:cubicBezTo>
                  <a:cubicBezTo>
                    <a:pt x="6973" y="174"/>
                    <a:pt x="6493" y="435"/>
                    <a:pt x="6183" y="869"/>
                  </a:cubicBezTo>
                  <a:cubicBezTo>
                    <a:pt x="5838" y="1354"/>
                    <a:pt x="5742" y="1988"/>
                    <a:pt x="5656" y="2594"/>
                  </a:cubicBezTo>
                  <a:cubicBezTo>
                    <a:pt x="5603" y="1985"/>
                    <a:pt x="5091" y="1535"/>
                    <a:pt x="4565" y="1325"/>
                  </a:cubicBezTo>
                  <a:cubicBezTo>
                    <a:pt x="4448" y="1278"/>
                    <a:pt x="4327" y="1239"/>
                    <a:pt x="4203" y="1239"/>
                  </a:cubicBezTo>
                  <a:cubicBezTo>
                    <a:pt x="4189" y="1239"/>
                    <a:pt x="4174" y="1240"/>
                    <a:pt x="4160" y="1241"/>
                  </a:cubicBezTo>
                  <a:cubicBezTo>
                    <a:pt x="3926" y="1260"/>
                    <a:pt x="3724" y="1425"/>
                    <a:pt x="3566" y="1616"/>
                  </a:cubicBezTo>
                  <a:cubicBezTo>
                    <a:pt x="3194" y="2062"/>
                    <a:pt x="2992" y="2673"/>
                    <a:pt x="3017" y="3277"/>
                  </a:cubicBezTo>
                  <a:cubicBezTo>
                    <a:pt x="2954" y="2794"/>
                    <a:pt x="2536" y="2418"/>
                    <a:pt x="2090" y="2361"/>
                  </a:cubicBezTo>
                  <a:cubicBezTo>
                    <a:pt x="2043" y="2355"/>
                    <a:pt x="1996" y="2352"/>
                    <a:pt x="1950" y="2352"/>
                  </a:cubicBezTo>
                  <a:cubicBezTo>
                    <a:pt x="1550" y="2352"/>
                    <a:pt x="1159" y="2562"/>
                    <a:pt x="872" y="2868"/>
                  </a:cubicBezTo>
                  <a:cubicBezTo>
                    <a:pt x="552" y="3211"/>
                    <a:pt x="348" y="3662"/>
                    <a:pt x="203" y="4127"/>
                  </a:cubicBezTo>
                  <a:cubicBezTo>
                    <a:pt x="110" y="4425"/>
                    <a:pt x="41" y="4737"/>
                    <a:pt x="0" y="5054"/>
                  </a:cubicBezTo>
                  <a:lnTo>
                    <a:pt x="14158" y="5054"/>
                  </a:lnTo>
                  <a:cubicBezTo>
                    <a:pt x="14254" y="4783"/>
                    <a:pt x="14286" y="4488"/>
                    <a:pt x="14234" y="4203"/>
                  </a:cubicBezTo>
                  <a:cubicBezTo>
                    <a:pt x="14146" y="3732"/>
                    <a:pt x="13809" y="3314"/>
                    <a:pt x="13380" y="3206"/>
                  </a:cubicBezTo>
                  <a:cubicBezTo>
                    <a:pt x="13310" y="3188"/>
                    <a:pt x="13237" y="3179"/>
                    <a:pt x="13165" y="3179"/>
                  </a:cubicBezTo>
                  <a:cubicBezTo>
                    <a:pt x="12795" y="3179"/>
                    <a:pt x="12425" y="3406"/>
                    <a:pt x="12274" y="3773"/>
                  </a:cubicBezTo>
                  <a:cubicBezTo>
                    <a:pt x="12240" y="3338"/>
                    <a:pt x="12180" y="2898"/>
                    <a:pt x="12023" y="2496"/>
                  </a:cubicBezTo>
                  <a:cubicBezTo>
                    <a:pt x="11866" y="2093"/>
                    <a:pt x="11602" y="1726"/>
                    <a:pt x="11240" y="1537"/>
                  </a:cubicBezTo>
                  <a:cubicBezTo>
                    <a:pt x="11135" y="1482"/>
                    <a:pt x="11019" y="1442"/>
                    <a:pt x="10904" y="1442"/>
                  </a:cubicBezTo>
                  <a:cubicBezTo>
                    <a:pt x="10866" y="1442"/>
                    <a:pt x="10828" y="1447"/>
                    <a:pt x="10790" y="1456"/>
                  </a:cubicBezTo>
                  <a:cubicBezTo>
                    <a:pt x="10639" y="1497"/>
                    <a:pt x="10518" y="1617"/>
                    <a:pt x="10409" y="1738"/>
                  </a:cubicBezTo>
                  <a:cubicBezTo>
                    <a:pt x="10196" y="1978"/>
                    <a:pt x="10004" y="2240"/>
                    <a:pt x="9839" y="2523"/>
                  </a:cubicBezTo>
                  <a:cubicBezTo>
                    <a:pt x="9740" y="2031"/>
                    <a:pt x="9639" y="1534"/>
                    <a:pt x="9427" y="1087"/>
                  </a:cubicBezTo>
                  <a:cubicBezTo>
                    <a:pt x="9216" y="639"/>
                    <a:pt x="8878" y="241"/>
                    <a:pt x="8439" y="83"/>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3;p32">
              <a:extLst>
                <a:ext uri="{FF2B5EF4-FFF2-40B4-BE49-F238E27FC236}">
                  <a16:creationId xmlns:a16="http://schemas.microsoft.com/office/drawing/2014/main" id="{B3E5788F-4C8F-97EE-1BB9-D652A9A0620C}"/>
                </a:ext>
              </a:extLst>
            </p:cNvPr>
            <p:cNvSpPr/>
            <p:nvPr/>
          </p:nvSpPr>
          <p:spPr>
            <a:xfrm>
              <a:off x="6047043"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4;p32">
              <a:extLst>
                <a:ext uri="{FF2B5EF4-FFF2-40B4-BE49-F238E27FC236}">
                  <a16:creationId xmlns:a16="http://schemas.microsoft.com/office/drawing/2014/main" id="{386AA48B-1A86-20A0-85CF-86E1B0FA6F0C}"/>
                </a:ext>
              </a:extLst>
            </p:cNvPr>
            <p:cNvSpPr/>
            <p:nvPr/>
          </p:nvSpPr>
          <p:spPr>
            <a:xfrm>
              <a:off x="7108436"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p32">
              <a:extLst>
                <a:ext uri="{FF2B5EF4-FFF2-40B4-BE49-F238E27FC236}">
                  <a16:creationId xmlns:a16="http://schemas.microsoft.com/office/drawing/2014/main" id="{561201AF-69CF-D354-A02C-2D282B7DCC15}"/>
                </a:ext>
              </a:extLst>
            </p:cNvPr>
            <p:cNvSpPr/>
            <p:nvPr/>
          </p:nvSpPr>
          <p:spPr>
            <a:xfrm>
              <a:off x="8169760"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6;p32">
              <a:extLst>
                <a:ext uri="{FF2B5EF4-FFF2-40B4-BE49-F238E27FC236}">
                  <a16:creationId xmlns:a16="http://schemas.microsoft.com/office/drawing/2014/main" id="{2BE5C505-9122-4560-6D97-563C3B1BE615}"/>
                </a:ext>
              </a:extLst>
            </p:cNvPr>
            <p:cNvSpPr/>
            <p:nvPr/>
          </p:nvSpPr>
          <p:spPr>
            <a:xfrm>
              <a:off x="4678594" y="5001849"/>
              <a:ext cx="666076" cy="141589"/>
            </a:xfrm>
            <a:custGeom>
              <a:avLst/>
              <a:gdLst/>
              <a:ahLst/>
              <a:cxnLst/>
              <a:rect l="l" t="t" r="r" b="b"/>
              <a:pathLst>
                <a:path w="12457" h="2648" extrusionOk="0">
                  <a:moveTo>
                    <a:pt x="7076" y="0"/>
                  </a:moveTo>
                  <a:cubicBezTo>
                    <a:pt x="6930" y="0"/>
                    <a:pt x="6782" y="27"/>
                    <a:pt x="6643" y="68"/>
                  </a:cubicBezTo>
                  <a:cubicBezTo>
                    <a:pt x="5952" y="273"/>
                    <a:pt x="5366" y="805"/>
                    <a:pt x="5096" y="1473"/>
                  </a:cubicBezTo>
                  <a:cubicBezTo>
                    <a:pt x="4955" y="1154"/>
                    <a:pt x="4781" y="839"/>
                    <a:pt x="4511" y="619"/>
                  </a:cubicBezTo>
                  <a:cubicBezTo>
                    <a:pt x="4318" y="461"/>
                    <a:pt x="4068" y="358"/>
                    <a:pt x="3822" y="358"/>
                  </a:cubicBezTo>
                  <a:cubicBezTo>
                    <a:pt x="3724" y="358"/>
                    <a:pt x="3628" y="374"/>
                    <a:pt x="3536" y="409"/>
                  </a:cubicBezTo>
                  <a:cubicBezTo>
                    <a:pt x="3082" y="578"/>
                    <a:pt x="2893" y="1103"/>
                    <a:pt x="2757" y="1567"/>
                  </a:cubicBezTo>
                  <a:cubicBezTo>
                    <a:pt x="2477" y="1403"/>
                    <a:pt x="2155" y="1323"/>
                    <a:pt x="1831" y="1323"/>
                  </a:cubicBezTo>
                  <a:cubicBezTo>
                    <a:pt x="1314" y="1323"/>
                    <a:pt x="794" y="1525"/>
                    <a:pt x="440" y="1904"/>
                  </a:cubicBezTo>
                  <a:cubicBezTo>
                    <a:pt x="245" y="2119"/>
                    <a:pt x="100" y="2373"/>
                    <a:pt x="1" y="2648"/>
                  </a:cubicBezTo>
                  <a:lnTo>
                    <a:pt x="12440" y="2648"/>
                  </a:lnTo>
                  <a:cubicBezTo>
                    <a:pt x="12441" y="2642"/>
                    <a:pt x="12441" y="2636"/>
                    <a:pt x="12441" y="2629"/>
                  </a:cubicBezTo>
                  <a:cubicBezTo>
                    <a:pt x="12457" y="2445"/>
                    <a:pt x="12391" y="2241"/>
                    <a:pt x="12234" y="2141"/>
                  </a:cubicBezTo>
                  <a:cubicBezTo>
                    <a:pt x="12145" y="2085"/>
                    <a:pt x="12037" y="2067"/>
                    <a:pt x="11933" y="2066"/>
                  </a:cubicBezTo>
                  <a:cubicBezTo>
                    <a:pt x="11929" y="2066"/>
                    <a:pt x="11925" y="2066"/>
                    <a:pt x="11922" y="2066"/>
                  </a:cubicBezTo>
                  <a:cubicBezTo>
                    <a:pt x="11624" y="2066"/>
                    <a:pt x="11330" y="2194"/>
                    <a:pt x="11127" y="2412"/>
                  </a:cubicBezTo>
                  <a:lnTo>
                    <a:pt x="10856" y="1745"/>
                  </a:lnTo>
                  <a:cubicBezTo>
                    <a:pt x="10709" y="1387"/>
                    <a:pt x="10542" y="1002"/>
                    <a:pt x="10205" y="810"/>
                  </a:cubicBezTo>
                  <a:cubicBezTo>
                    <a:pt x="10061" y="728"/>
                    <a:pt x="9899" y="692"/>
                    <a:pt x="9734" y="692"/>
                  </a:cubicBezTo>
                  <a:cubicBezTo>
                    <a:pt x="9503" y="692"/>
                    <a:pt x="9266" y="764"/>
                    <a:pt x="9067" y="882"/>
                  </a:cubicBezTo>
                  <a:cubicBezTo>
                    <a:pt x="8724" y="1085"/>
                    <a:pt x="8469" y="1405"/>
                    <a:pt x="8238" y="1729"/>
                  </a:cubicBezTo>
                  <a:cubicBezTo>
                    <a:pt x="8171" y="1362"/>
                    <a:pt x="8065" y="1001"/>
                    <a:pt x="7921" y="657"/>
                  </a:cubicBezTo>
                  <a:cubicBezTo>
                    <a:pt x="7843" y="471"/>
                    <a:pt x="7751" y="284"/>
                    <a:pt x="7592" y="160"/>
                  </a:cubicBezTo>
                  <a:cubicBezTo>
                    <a:pt x="7446" y="45"/>
                    <a:pt x="7264" y="0"/>
                    <a:pt x="70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p32">
              <a:extLst>
                <a:ext uri="{FF2B5EF4-FFF2-40B4-BE49-F238E27FC236}">
                  <a16:creationId xmlns:a16="http://schemas.microsoft.com/office/drawing/2014/main" id="{7A1356B6-3F6B-4A65-F0F4-A6D934BB0CE3}"/>
                </a:ext>
              </a:extLst>
            </p:cNvPr>
            <p:cNvSpPr/>
            <p:nvPr/>
          </p:nvSpPr>
          <p:spPr>
            <a:xfrm>
              <a:off x="7056600" y="4680330"/>
              <a:ext cx="763872" cy="270237"/>
            </a:xfrm>
            <a:custGeom>
              <a:avLst/>
              <a:gdLst/>
              <a:ahLst/>
              <a:cxnLst/>
              <a:rect l="l" t="t" r="r" b="b"/>
              <a:pathLst>
                <a:path w="14286" h="5054" extrusionOk="0">
                  <a:moveTo>
                    <a:pt x="7948" y="1"/>
                  </a:moveTo>
                  <a:cubicBezTo>
                    <a:pt x="7787" y="1"/>
                    <a:pt x="7625" y="23"/>
                    <a:pt x="7467" y="60"/>
                  </a:cubicBezTo>
                  <a:cubicBezTo>
                    <a:pt x="6973" y="174"/>
                    <a:pt x="6493" y="435"/>
                    <a:pt x="6183" y="870"/>
                  </a:cubicBezTo>
                  <a:cubicBezTo>
                    <a:pt x="5837" y="1353"/>
                    <a:pt x="5741" y="1987"/>
                    <a:pt x="5656" y="2593"/>
                  </a:cubicBezTo>
                  <a:cubicBezTo>
                    <a:pt x="5602" y="1985"/>
                    <a:pt x="5091" y="1535"/>
                    <a:pt x="4564" y="1325"/>
                  </a:cubicBezTo>
                  <a:cubicBezTo>
                    <a:pt x="4448" y="1278"/>
                    <a:pt x="4326" y="1240"/>
                    <a:pt x="4203" y="1240"/>
                  </a:cubicBezTo>
                  <a:cubicBezTo>
                    <a:pt x="4189" y="1240"/>
                    <a:pt x="4174" y="1240"/>
                    <a:pt x="4160" y="1241"/>
                  </a:cubicBezTo>
                  <a:cubicBezTo>
                    <a:pt x="3926" y="1259"/>
                    <a:pt x="3724" y="1425"/>
                    <a:pt x="3566" y="1615"/>
                  </a:cubicBezTo>
                  <a:cubicBezTo>
                    <a:pt x="3193" y="2063"/>
                    <a:pt x="2991" y="2673"/>
                    <a:pt x="3016" y="3277"/>
                  </a:cubicBezTo>
                  <a:cubicBezTo>
                    <a:pt x="2953" y="2793"/>
                    <a:pt x="2535" y="2418"/>
                    <a:pt x="2089" y="2361"/>
                  </a:cubicBezTo>
                  <a:cubicBezTo>
                    <a:pt x="2042" y="2355"/>
                    <a:pt x="1996" y="2352"/>
                    <a:pt x="1949" y="2352"/>
                  </a:cubicBezTo>
                  <a:cubicBezTo>
                    <a:pt x="1550" y="2352"/>
                    <a:pt x="1158" y="2561"/>
                    <a:pt x="871" y="2868"/>
                  </a:cubicBezTo>
                  <a:cubicBezTo>
                    <a:pt x="551" y="3210"/>
                    <a:pt x="347" y="3661"/>
                    <a:pt x="203" y="4126"/>
                  </a:cubicBezTo>
                  <a:cubicBezTo>
                    <a:pt x="111" y="4425"/>
                    <a:pt x="43" y="4738"/>
                    <a:pt x="1" y="5053"/>
                  </a:cubicBezTo>
                  <a:lnTo>
                    <a:pt x="14158" y="5053"/>
                  </a:lnTo>
                  <a:cubicBezTo>
                    <a:pt x="14253" y="4783"/>
                    <a:pt x="14286" y="4487"/>
                    <a:pt x="14233" y="4203"/>
                  </a:cubicBezTo>
                  <a:cubicBezTo>
                    <a:pt x="14145" y="3733"/>
                    <a:pt x="13808" y="3314"/>
                    <a:pt x="13379" y="3205"/>
                  </a:cubicBezTo>
                  <a:cubicBezTo>
                    <a:pt x="13309" y="3187"/>
                    <a:pt x="13237" y="3179"/>
                    <a:pt x="13165" y="3179"/>
                  </a:cubicBezTo>
                  <a:cubicBezTo>
                    <a:pt x="12796" y="3179"/>
                    <a:pt x="12424" y="3406"/>
                    <a:pt x="12274" y="3773"/>
                  </a:cubicBezTo>
                  <a:cubicBezTo>
                    <a:pt x="12239" y="3337"/>
                    <a:pt x="12180" y="2898"/>
                    <a:pt x="12023" y="2495"/>
                  </a:cubicBezTo>
                  <a:cubicBezTo>
                    <a:pt x="11866" y="2092"/>
                    <a:pt x="11602" y="1726"/>
                    <a:pt x="11240" y="1536"/>
                  </a:cubicBezTo>
                  <a:cubicBezTo>
                    <a:pt x="11135" y="1482"/>
                    <a:pt x="11020" y="1442"/>
                    <a:pt x="10906" y="1442"/>
                  </a:cubicBezTo>
                  <a:cubicBezTo>
                    <a:pt x="10867" y="1442"/>
                    <a:pt x="10828" y="1447"/>
                    <a:pt x="10790" y="1457"/>
                  </a:cubicBezTo>
                  <a:cubicBezTo>
                    <a:pt x="10638" y="1498"/>
                    <a:pt x="10518" y="1616"/>
                    <a:pt x="10409" y="1738"/>
                  </a:cubicBezTo>
                  <a:cubicBezTo>
                    <a:pt x="10195" y="1977"/>
                    <a:pt x="10004" y="2240"/>
                    <a:pt x="9839" y="2523"/>
                  </a:cubicBezTo>
                  <a:cubicBezTo>
                    <a:pt x="9739" y="2031"/>
                    <a:pt x="9639" y="1534"/>
                    <a:pt x="9426" y="1086"/>
                  </a:cubicBezTo>
                  <a:cubicBezTo>
                    <a:pt x="9215" y="640"/>
                    <a:pt x="8877" y="240"/>
                    <a:pt x="8440" y="82"/>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7;p32">
              <a:extLst>
                <a:ext uri="{FF2B5EF4-FFF2-40B4-BE49-F238E27FC236}">
                  <a16:creationId xmlns:a16="http://schemas.microsoft.com/office/drawing/2014/main" id="{9DE93394-0B69-278C-7445-91034C66ED17}"/>
                </a:ext>
              </a:extLst>
            </p:cNvPr>
            <p:cNvSpPr/>
            <p:nvPr/>
          </p:nvSpPr>
          <p:spPr>
            <a:xfrm>
              <a:off x="7100819" y="4808978"/>
              <a:ext cx="666022" cy="141589"/>
            </a:xfrm>
            <a:custGeom>
              <a:avLst/>
              <a:gdLst/>
              <a:ahLst/>
              <a:cxnLst/>
              <a:rect l="l" t="t" r="r" b="b"/>
              <a:pathLst>
                <a:path w="12456" h="2648" extrusionOk="0">
                  <a:moveTo>
                    <a:pt x="7073" y="0"/>
                  </a:moveTo>
                  <a:cubicBezTo>
                    <a:pt x="6928" y="0"/>
                    <a:pt x="6780" y="26"/>
                    <a:pt x="6642" y="67"/>
                  </a:cubicBezTo>
                  <a:cubicBezTo>
                    <a:pt x="5950" y="272"/>
                    <a:pt x="5364" y="804"/>
                    <a:pt x="5094" y="1473"/>
                  </a:cubicBezTo>
                  <a:cubicBezTo>
                    <a:pt x="4954" y="1154"/>
                    <a:pt x="4779" y="839"/>
                    <a:pt x="4509" y="619"/>
                  </a:cubicBezTo>
                  <a:cubicBezTo>
                    <a:pt x="4316" y="460"/>
                    <a:pt x="4066" y="357"/>
                    <a:pt x="3819" y="357"/>
                  </a:cubicBezTo>
                  <a:cubicBezTo>
                    <a:pt x="3722" y="357"/>
                    <a:pt x="3626" y="373"/>
                    <a:pt x="3534" y="408"/>
                  </a:cubicBezTo>
                  <a:cubicBezTo>
                    <a:pt x="3081" y="578"/>
                    <a:pt x="2891" y="1103"/>
                    <a:pt x="2755" y="1567"/>
                  </a:cubicBezTo>
                  <a:cubicBezTo>
                    <a:pt x="2475" y="1402"/>
                    <a:pt x="2152" y="1323"/>
                    <a:pt x="1828" y="1323"/>
                  </a:cubicBezTo>
                  <a:cubicBezTo>
                    <a:pt x="1312" y="1323"/>
                    <a:pt x="792" y="1524"/>
                    <a:pt x="439" y="1903"/>
                  </a:cubicBezTo>
                  <a:cubicBezTo>
                    <a:pt x="244" y="2119"/>
                    <a:pt x="101" y="2374"/>
                    <a:pt x="0" y="2647"/>
                  </a:cubicBezTo>
                  <a:lnTo>
                    <a:pt x="12438" y="2647"/>
                  </a:lnTo>
                  <a:cubicBezTo>
                    <a:pt x="12439" y="2641"/>
                    <a:pt x="12439" y="2636"/>
                    <a:pt x="12439" y="2629"/>
                  </a:cubicBezTo>
                  <a:cubicBezTo>
                    <a:pt x="12455" y="2445"/>
                    <a:pt x="12390" y="2241"/>
                    <a:pt x="12233" y="2142"/>
                  </a:cubicBezTo>
                  <a:cubicBezTo>
                    <a:pt x="12144" y="2085"/>
                    <a:pt x="12036" y="2066"/>
                    <a:pt x="11931" y="2065"/>
                  </a:cubicBezTo>
                  <a:cubicBezTo>
                    <a:pt x="11928" y="2065"/>
                    <a:pt x="11926" y="2065"/>
                    <a:pt x="11924" y="2065"/>
                  </a:cubicBezTo>
                  <a:cubicBezTo>
                    <a:pt x="11626" y="2065"/>
                    <a:pt x="11329" y="2193"/>
                    <a:pt x="11125" y="2412"/>
                  </a:cubicBezTo>
                  <a:lnTo>
                    <a:pt x="10854" y="1745"/>
                  </a:lnTo>
                  <a:cubicBezTo>
                    <a:pt x="10708" y="1386"/>
                    <a:pt x="10540" y="1002"/>
                    <a:pt x="10203" y="810"/>
                  </a:cubicBezTo>
                  <a:cubicBezTo>
                    <a:pt x="10059" y="728"/>
                    <a:pt x="9898" y="691"/>
                    <a:pt x="9733" y="691"/>
                  </a:cubicBezTo>
                  <a:cubicBezTo>
                    <a:pt x="9502" y="691"/>
                    <a:pt x="9266" y="763"/>
                    <a:pt x="9065" y="882"/>
                  </a:cubicBezTo>
                  <a:cubicBezTo>
                    <a:pt x="8723" y="1085"/>
                    <a:pt x="8467" y="1405"/>
                    <a:pt x="8236" y="1729"/>
                  </a:cubicBezTo>
                  <a:cubicBezTo>
                    <a:pt x="8169" y="1362"/>
                    <a:pt x="8064" y="1001"/>
                    <a:pt x="7919" y="657"/>
                  </a:cubicBezTo>
                  <a:cubicBezTo>
                    <a:pt x="7843" y="471"/>
                    <a:pt x="7750" y="284"/>
                    <a:pt x="7592" y="160"/>
                  </a:cubicBezTo>
                  <a:cubicBezTo>
                    <a:pt x="7444" y="45"/>
                    <a:pt x="7261"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8;p32">
              <a:extLst>
                <a:ext uri="{FF2B5EF4-FFF2-40B4-BE49-F238E27FC236}">
                  <a16:creationId xmlns:a16="http://schemas.microsoft.com/office/drawing/2014/main" id="{BD34003A-AEF7-03A2-47FC-6133FB52E0CA}"/>
                </a:ext>
              </a:extLst>
            </p:cNvPr>
            <p:cNvSpPr/>
            <p:nvPr/>
          </p:nvSpPr>
          <p:spPr>
            <a:xfrm>
              <a:off x="8626603" y="4660225"/>
              <a:ext cx="763926" cy="270184"/>
            </a:xfrm>
            <a:custGeom>
              <a:avLst/>
              <a:gdLst/>
              <a:ahLst/>
              <a:cxnLst/>
              <a:rect l="l" t="t" r="r" b="b"/>
              <a:pathLst>
                <a:path w="14287" h="5053" extrusionOk="0">
                  <a:moveTo>
                    <a:pt x="7949" y="0"/>
                  </a:moveTo>
                  <a:cubicBezTo>
                    <a:pt x="7788" y="0"/>
                    <a:pt x="7626" y="23"/>
                    <a:pt x="7468" y="59"/>
                  </a:cubicBezTo>
                  <a:cubicBezTo>
                    <a:pt x="6974" y="173"/>
                    <a:pt x="6494" y="435"/>
                    <a:pt x="6184" y="869"/>
                  </a:cubicBezTo>
                  <a:cubicBezTo>
                    <a:pt x="5839" y="1352"/>
                    <a:pt x="5741" y="1987"/>
                    <a:pt x="5656" y="2592"/>
                  </a:cubicBezTo>
                  <a:cubicBezTo>
                    <a:pt x="5603" y="1984"/>
                    <a:pt x="5091" y="1535"/>
                    <a:pt x="4564" y="1324"/>
                  </a:cubicBezTo>
                  <a:cubicBezTo>
                    <a:pt x="4449" y="1277"/>
                    <a:pt x="4328" y="1239"/>
                    <a:pt x="4204" y="1239"/>
                  </a:cubicBezTo>
                  <a:cubicBezTo>
                    <a:pt x="4189" y="1239"/>
                    <a:pt x="4175" y="1239"/>
                    <a:pt x="4160" y="1240"/>
                  </a:cubicBezTo>
                  <a:cubicBezTo>
                    <a:pt x="3927" y="1258"/>
                    <a:pt x="3725" y="1425"/>
                    <a:pt x="3567" y="1614"/>
                  </a:cubicBezTo>
                  <a:cubicBezTo>
                    <a:pt x="3194" y="2062"/>
                    <a:pt x="2992" y="2672"/>
                    <a:pt x="3018" y="3277"/>
                  </a:cubicBezTo>
                  <a:cubicBezTo>
                    <a:pt x="2955" y="2792"/>
                    <a:pt x="2536" y="2418"/>
                    <a:pt x="2090" y="2360"/>
                  </a:cubicBezTo>
                  <a:cubicBezTo>
                    <a:pt x="2044" y="2354"/>
                    <a:pt x="1997" y="2351"/>
                    <a:pt x="1950" y="2351"/>
                  </a:cubicBezTo>
                  <a:cubicBezTo>
                    <a:pt x="1550" y="2351"/>
                    <a:pt x="1159" y="2560"/>
                    <a:pt x="872" y="2868"/>
                  </a:cubicBezTo>
                  <a:cubicBezTo>
                    <a:pt x="552" y="3210"/>
                    <a:pt x="347" y="3661"/>
                    <a:pt x="204" y="4125"/>
                  </a:cubicBezTo>
                  <a:cubicBezTo>
                    <a:pt x="112" y="4424"/>
                    <a:pt x="43" y="4736"/>
                    <a:pt x="1" y="5052"/>
                  </a:cubicBezTo>
                  <a:lnTo>
                    <a:pt x="14158" y="5052"/>
                  </a:lnTo>
                  <a:cubicBezTo>
                    <a:pt x="14253" y="4782"/>
                    <a:pt x="14287" y="4486"/>
                    <a:pt x="14235" y="4203"/>
                  </a:cubicBezTo>
                  <a:cubicBezTo>
                    <a:pt x="14147" y="3732"/>
                    <a:pt x="13809" y="3313"/>
                    <a:pt x="13380" y="3205"/>
                  </a:cubicBezTo>
                  <a:cubicBezTo>
                    <a:pt x="13309" y="3187"/>
                    <a:pt x="13237" y="3178"/>
                    <a:pt x="13165" y="3178"/>
                  </a:cubicBezTo>
                  <a:cubicBezTo>
                    <a:pt x="12796" y="3178"/>
                    <a:pt x="12425" y="3405"/>
                    <a:pt x="12275" y="3773"/>
                  </a:cubicBezTo>
                  <a:cubicBezTo>
                    <a:pt x="12239" y="3336"/>
                    <a:pt x="12181" y="2897"/>
                    <a:pt x="12024" y="2494"/>
                  </a:cubicBezTo>
                  <a:cubicBezTo>
                    <a:pt x="11867" y="2091"/>
                    <a:pt x="11603" y="1725"/>
                    <a:pt x="11240" y="1536"/>
                  </a:cubicBezTo>
                  <a:cubicBezTo>
                    <a:pt x="11136" y="1481"/>
                    <a:pt x="11020" y="1441"/>
                    <a:pt x="10906" y="1441"/>
                  </a:cubicBezTo>
                  <a:cubicBezTo>
                    <a:pt x="10867" y="1441"/>
                    <a:pt x="10828" y="1446"/>
                    <a:pt x="10790" y="1456"/>
                  </a:cubicBezTo>
                  <a:cubicBezTo>
                    <a:pt x="10638" y="1497"/>
                    <a:pt x="10519" y="1615"/>
                    <a:pt x="10410" y="1738"/>
                  </a:cubicBezTo>
                  <a:cubicBezTo>
                    <a:pt x="10197" y="1976"/>
                    <a:pt x="10004" y="2240"/>
                    <a:pt x="9840" y="2522"/>
                  </a:cubicBezTo>
                  <a:cubicBezTo>
                    <a:pt x="9740" y="2031"/>
                    <a:pt x="9639" y="1533"/>
                    <a:pt x="9428" y="1086"/>
                  </a:cubicBezTo>
                  <a:cubicBezTo>
                    <a:pt x="9215" y="639"/>
                    <a:pt x="8878" y="239"/>
                    <a:pt x="8440" y="81"/>
                  </a:cubicBezTo>
                  <a:cubicBezTo>
                    <a:pt x="8282" y="24"/>
                    <a:pt x="8116" y="0"/>
                    <a:pt x="7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9;p32">
              <a:extLst>
                <a:ext uri="{FF2B5EF4-FFF2-40B4-BE49-F238E27FC236}">
                  <a16:creationId xmlns:a16="http://schemas.microsoft.com/office/drawing/2014/main" id="{EF2B8618-F26D-F438-448B-F856F4AB99D2}"/>
                </a:ext>
              </a:extLst>
            </p:cNvPr>
            <p:cNvSpPr/>
            <p:nvPr/>
          </p:nvSpPr>
          <p:spPr>
            <a:xfrm>
              <a:off x="8670929" y="4788820"/>
              <a:ext cx="666022" cy="141589"/>
            </a:xfrm>
            <a:custGeom>
              <a:avLst/>
              <a:gdLst/>
              <a:ahLst/>
              <a:cxnLst/>
              <a:rect l="l" t="t" r="r" b="b"/>
              <a:pathLst>
                <a:path w="12456" h="2648" extrusionOk="0">
                  <a:moveTo>
                    <a:pt x="7073" y="0"/>
                  </a:moveTo>
                  <a:cubicBezTo>
                    <a:pt x="6928" y="0"/>
                    <a:pt x="6780" y="27"/>
                    <a:pt x="6642" y="67"/>
                  </a:cubicBezTo>
                  <a:cubicBezTo>
                    <a:pt x="5950" y="272"/>
                    <a:pt x="5364" y="805"/>
                    <a:pt x="5094" y="1473"/>
                  </a:cubicBezTo>
                  <a:cubicBezTo>
                    <a:pt x="4955" y="1154"/>
                    <a:pt x="4779" y="839"/>
                    <a:pt x="4510" y="620"/>
                  </a:cubicBezTo>
                  <a:cubicBezTo>
                    <a:pt x="4317" y="460"/>
                    <a:pt x="4066" y="358"/>
                    <a:pt x="3820" y="358"/>
                  </a:cubicBezTo>
                  <a:cubicBezTo>
                    <a:pt x="3723" y="358"/>
                    <a:pt x="3626" y="374"/>
                    <a:pt x="3534" y="408"/>
                  </a:cubicBezTo>
                  <a:cubicBezTo>
                    <a:pt x="3081" y="579"/>
                    <a:pt x="2892" y="1103"/>
                    <a:pt x="2756" y="1568"/>
                  </a:cubicBezTo>
                  <a:cubicBezTo>
                    <a:pt x="2476" y="1403"/>
                    <a:pt x="2153" y="1323"/>
                    <a:pt x="1829" y="1323"/>
                  </a:cubicBezTo>
                  <a:cubicBezTo>
                    <a:pt x="1312" y="1323"/>
                    <a:pt x="793" y="1525"/>
                    <a:pt x="439" y="1903"/>
                  </a:cubicBezTo>
                  <a:cubicBezTo>
                    <a:pt x="243" y="2118"/>
                    <a:pt x="100" y="2373"/>
                    <a:pt x="1" y="2647"/>
                  </a:cubicBezTo>
                  <a:lnTo>
                    <a:pt x="12439" y="2647"/>
                  </a:lnTo>
                  <a:cubicBezTo>
                    <a:pt x="12440" y="2641"/>
                    <a:pt x="12440" y="2636"/>
                    <a:pt x="12440" y="2630"/>
                  </a:cubicBezTo>
                  <a:cubicBezTo>
                    <a:pt x="12455" y="2445"/>
                    <a:pt x="12391" y="2241"/>
                    <a:pt x="12234" y="2142"/>
                  </a:cubicBezTo>
                  <a:cubicBezTo>
                    <a:pt x="12145" y="2086"/>
                    <a:pt x="12036" y="2067"/>
                    <a:pt x="11931" y="2066"/>
                  </a:cubicBezTo>
                  <a:cubicBezTo>
                    <a:pt x="11929" y="2066"/>
                    <a:pt x="11926" y="2066"/>
                    <a:pt x="11924" y="2066"/>
                  </a:cubicBezTo>
                  <a:cubicBezTo>
                    <a:pt x="11626" y="2066"/>
                    <a:pt x="11329" y="2193"/>
                    <a:pt x="11126" y="2412"/>
                  </a:cubicBezTo>
                  <a:lnTo>
                    <a:pt x="10854" y="1745"/>
                  </a:lnTo>
                  <a:cubicBezTo>
                    <a:pt x="10708" y="1387"/>
                    <a:pt x="10541" y="1003"/>
                    <a:pt x="10204" y="810"/>
                  </a:cubicBezTo>
                  <a:cubicBezTo>
                    <a:pt x="10060" y="728"/>
                    <a:pt x="9898" y="691"/>
                    <a:pt x="9734" y="691"/>
                  </a:cubicBezTo>
                  <a:cubicBezTo>
                    <a:pt x="9503" y="691"/>
                    <a:pt x="9266" y="764"/>
                    <a:pt x="9065" y="882"/>
                  </a:cubicBezTo>
                  <a:cubicBezTo>
                    <a:pt x="8723" y="1085"/>
                    <a:pt x="8468" y="1405"/>
                    <a:pt x="8236" y="1730"/>
                  </a:cubicBezTo>
                  <a:cubicBezTo>
                    <a:pt x="8170" y="1362"/>
                    <a:pt x="8064" y="1001"/>
                    <a:pt x="7919" y="657"/>
                  </a:cubicBezTo>
                  <a:cubicBezTo>
                    <a:pt x="7843" y="471"/>
                    <a:pt x="7750" y="285"/>
                    <a:pt x="7592" y="160"/>
                  </a:cubicBezTo>
                  <a:cubicBezTo>
                    <a:pt x="7445" y="45"/>
                    <a:pt x="7262"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3804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5" name="Google Shape;645;p36"/>
          <p:cNvSpPr txBox="1">
            <a:spLocks noGrp="1"/>
          </p:cNvSpPr>
          <p:nvPr>
            <p:ph type="title"/>
          </p:nvPr>
        </p:nvSpPr>
        <p:spPr>
          <a:xfrm>
            <a:off x="720000" y="379165"/>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conclusion…</a:t>
            </a:r>
            <a:endParaRPr dirty="0"/>
          </a:p>
        </p:txBody>
      </p:sp>
      <p:sp>
        <p:nvSpPr>
          <p:cNvPr id="10" name="Subtitle 9">
            <a:extLst>
              <a:ext uri="{FF2B5EF4-FFF2-40B4-BE49-F238E27FC236}">
                <a16:creationId xmlns:a16="http://schemas.microsoft.com/office/drawing/2014/main" id="{37A50B7F-3323-E4DC-D4B7-F166AE743BC8}"/>
              </a:ext>
            </a:extLst>
          </p:cNvPr>
          <p:cNvSpPr>
            <a:spLocks noGrp="1"/>
          </p:cNvSpPr>
          <p:nvPr>
            <p:ph type="subTitle" idx="1"/>
          </p:nvPr>
        </p:nvSpPr>
        <p:spPr>
          <a:xfrm>
            <a:off x="611209" y="1078036"/>
            <a:ext cx="7921582" cy="3595867"/>
          </a:xfrm>
        </p:spPr>
        <p:txBody>
          <a:bodyPr/>
          <a:lstStyle/>
          <a:p>
            <a:pPr>
              <a:lnSpc>
                <a:spcPct val="200000"/>
              </a:lnSpc>
              <a:buFont typeface="Arial" panose="020B0604020202020204" pitchFamily="34" charset="0"/>
              <a:buChar char="•"/>
            </a:pPr>
            <a:r>
              <a:rPr lang="en-US" dirty="0"/>
              <a:t>Population will likely decrease in the future.</a:t>
            </a:r>
          </a:p>
          <a:p>
            <a:pPr>
              <a:lnSpc>
                <a:spcPct val="200000"/>
              </a:lnSpc>
              <a:buFont typeface="Arial" panose="020B0604020202020204" pitchFamily="34" charset="0"/>
              <a:buChar char="•"/>
            </a:pPr>
            <a:r>
              <a:rPr lang="en-US" dirty="0"/>
              <a:t>Electricity consumption and renewable electricity generated will continue to increase in the future.</a:t>
            </a:r>
          </a:p>
          <a:p>
            <a:pPr>
              <a:lnSpc>
                <a:spcPct val="200000"/>
              </a:lnSpc>
              <a:buFont typeface="Arial" panose="020B0604020202020204" pitchFamily="34" charset="0"/>
              <a:buChar char="•"/>
            </a:pPr>
            <a:r>
              <a:rPr lang="en-US" dirty="0"/>
              <a:t>Although population is likely to decrease, electricity consumption will nonetheless, continue to increase.</a:t>
            </a:r>
          </a:p>
          <a:p>
            <a:pPr>
              <a:lnSpc>
                <a:spcPct val="200000"/>
              </a:lnSpc>
              <a:buFont typeface="Arial" panose="020B0604020202020204" pitchFamily="34" charset="0"/>
              <a:buChar char="•"/>
            </a:pPr>
            <a:r>
              <a:rPr lang="en-US" dirty="0"/>
              <a:t>Renewable electricity will be able to supply 53% of the nation’s electricity consumption at year 2050. </a:t>
            </a:r>
          </a:p>
          <a:p>
            <a:pPr>
              <a:lnSpc>
                <a:spcPct val="200000"/>
              </a:lnSpc>
              <a:buFont typeface="Arial" panose="020B0604020202020204" pitchFamily="34" charset="0"/>
              <a:buChar char="•"/>
            </a:pPr>
            <a:r>
              <a:rPr lang="en-US" dirty="0"/>
              <a:t>2 years later, Singapore will be able to depend on renewable electricity as it is able to supplement 62% of the nation’s electricity consumption level at year 2052. </a:t>
            </a:r>
          </a:p>
          <a:p>
            <a:pPr>
              <a:lnSpc>
                <a:spcPct val="200000"/>
              </a:lnSpc>
              <a:buFont typeface="Arial" panose="020B0604020202020204" pitchFamily="34" charset="0"/>
              <a:buChar char="•"/>
            </a:pPr>
            <a:r>
              <a:rPr lang="en-US" dirty="0"/>
              <a:t>At year 2059, Singapore’s renewable electricity generated will surpass the amount of electricity consumed in the same year.</a:t>
            </a:r>
          </a:p>
        </p:txBody>
      </p:sp>
    </p:spTree>
    <p:extLst>
      <p:ext uri="{BB962C8B-B14F-4D97-AF65-F5344CB8AC3E}">
        <p14:creationId xmlns:p14="http://schemas.microsoft.com/office/powerpoint/2010/main" val="253444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5" name="Google Shape;645;p36"/>
          <p:cNvSpPr txBox="1">
            <a:spLocks noGrp="1"/>
          </p:cNvSpPr>
          <p:nvPr>
            <p:ph type="title"/>
          </p:nvPr>
        </p:nvSpPr>
        <p:spPr>
          <a:xfrm>
            <a:off x="720000" y="379165"/>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Recommendations</a:t>
            </a:r>
            <a:endParaRPr dirty="0"/>
          </a:p>
        </p:txBody>
      </p:sp>
      <p:sp>
        <p:nvSpPr>
          <p:cNvPr id="10" name="Subtitle 9">
            <a:extLst>
              <a:ext uri="{FF2B5EF4-FFF2-40B4-BE49-F238E27FC236}">
                <a16:creationId xmlns:a16="http://schemas.microsoft.com/office/drawing/2014/main" id="{37A50B7F-3323-E4DC-D4B7-F166AE743BC8}"/>
              </a:ext>
            </a:extLst>
          </p:cNvPr>
          <p:cNvSpPr>
            <a:spLocks noGrp="1"/>
          </p:cNvSpPr>
          <p:nvPr>
            <p:ph type="subTitle" idx="1"/>
          </p:nvPr>
        </p:nvSpPr>
        <p:spPr>
          <a:xfrm>
            <a:off x="309964" y="2567395"/>
            <a:ext cx="2372287" cy="1351655"/>
          </a:xfrm>
        </p:spPr>
        <p:txBody>
          <a:bodyPr/>
          <a:lstStyle/>
          <a:p>
            <a:pPr>
              <a:lnSpc>
                <a:spcPct val="200000"/>
              </a:lnSpc>
              <a:buFont typeface="Arial" panose="020B0604020202020204" pitchFamily="34" charset="0"/>
              <a:buChar char="•"/>
            </a:pPr>
            <a:r>
              <a:rPr lang="en-US" dirty="0"/>
              <a:t>Continue to gradually Increase Solar Panel Installation around the island.</a:t>
            </a:r>
          </a:p>
        </p:txBody>
      </p:sp>
      <p:sp>
        <p:nvSpPr>
          <p:cNvPr id="2" name="Subtitle 9">
            <a:extLst>
              <a:ext uri="{FF2B5EF4-FFF2-40B4-BE49-F238E27FC236}">
                <a16:creationId xmlns:a16="http://schemas.microsoft.com/office/drawing/2014/main" id="{14F02944-DA72-1327-8974-73446B761D09}"/>
              </a:ext>
            </a:extLst>
          </p:cNvPr>
          <p:cNvSpPr txBox="1">
            <a:spLocks/>
          </p:cNvSpPr>
          <p:nvPr/>
        </p:nvSpPr>
        <p:spPr>
          <a:xfrm>
            <a:off x="3138642" y="2493373"/>
            <a:ext cx="2828677" cy="2348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4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a:lnSpc>
                <a:spcPct val="200000"/>
              </a:lnSpc>
              <a:buFont typeface="Arial" panose="020B0604020202020204" pitchFamily="34" charset="0"/>
              <a:buChar char="•"/>
            </a:pPr>
            <a:r>
              <a:rPr lang="en-US" dirty="0"/>
              <a:t>Invest in research and development projects to leverage on technology to find more innovative ways to have more access points to renewable energy.</a:t>
            </a:r>
          </a:p>
        </p:txBody>
      </p:sp>
      <p:sp>
        <p:nvSpPr>
          <p:cNvPr id="3" name="Subtitle 9">
            <a:extLst>
              <a:ext uri="{FF2B5EF4-FFF2-40B4-BE49-F238E27FC236}">
                <a16:creationId xmlns:a16="http://schemas.microsoft.com/office/drawing/2014/main" id="{4E223B0D-F84E-CEC6-F43D-1667B97DFD70}"/>
              </a:ext>
            </a:extLst>
          </p:cNvPr>
          <p:cNvSpPr txBox="1">
            <a:spLocks/>
          </p:cNvSpPr>
          <p:nvPr/>
        </p:nvSpPr>
        <p:spPr>
          <a:xfrm>
            <a:off x="6005359" y="2419156"/>
            <a:ext cx="2828677" cy="24228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4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a:lnSpc>
                <a:spcPct val="200000"/>
              </a:lnSpc>
              <a:buFont typeface="Arial" panose="020B0604020202020204" pitchFamily="34" charset="0"/>
              <a:buChar char="•"/>
            </a:pPr>
            <a:r>
              <a:rPr lang="en-US" dirty="0"/>
              <a:t>Continue to work with neighboring countries to import renewable energies and increase Singapore’s energy security for our future.</a:t>
            </a:r>
          </a:p>
        </p:txBody>
      </p:sp>
      <p:grpSp>
        <p:nvGrpSpPr>
          <p:cNvPr id="4" name="Google Shape;447;p33">
            <a:extLst>
              <a:ext uri="{FF2B5EF4-FFF2-40B4-BE49-F238E27FC236}">
                <a16:creationId xmlns:a16="http://schemas.microsoft.com/office/drawing/2014/main" id="{3316DBF7-3311-5F86-2CC5-09D4AB1C9986}"/>
              </a:ext>
            </a:extLst>
          </p:cNvPr>
          <p:cNvGrpSpPr/>
          <p:nvPr/>
        </p:nvGrpSpPr>
        <p:grpSpPr>
          <a:xfrm>
            <a:off x="790250" y="1619963"/>
            <a:ext cx="1824621" cy="648000"/>
            <a:chOff x="6044738" y="4048893"/>
            <a:chExt cx="3781750" cy="1343059"/>
          </a:xfrm>
        </p:grpSpPr>
        <p:sp>
          <p:nvSpPr>
            <p:cNvPr id="5" name="Google Shape;448;p33">
              <a:extLst>
                <a:ext uri="{FF2B5EF4-FFF2-40B4-BE49-F238E27FC236}">
                  <a16:creationId xmlns:a16="http://schemas.microsoft.com/office/drawing/2014/main" id="{48D971F5-7E19-E13B-5B03-FB5A452EC53C}"/>
                </a:ext>
              </a:extLst>
            </p:cNvPr>
            <p:cNvSpPr/>
            <p:nvPr/>
          </p:nvSpPr>
          <p:spPr>
            <a:xfrm flipH="1">
              <a:off x="6044779" y="4744857"/>
              <a:ext cx="3781709" cy="647060"/>
            </a:xfrm>
            <a:custGeom>
              <a:avLst/>
              <a:gdLst/>
              <a:ahLst/>
              <a:cxnLst/>
              <a:rect l="l" t="t" r="r" b="b"/>
              <a:pathLst>
                <a:path w="108584" h="18579" extrusionOk="0">
                  <a:moveTo>
                    <a:pt x="56941" y="0"/>
                  </a:moveTo>
                  <a:cubicBezTo>
                    <a:pt x="28731" y="0"/>
                    <a:pt x="7224" y="10321"/>
                    <a:pt x="0" y="14288"/>
                  </a:cubicBezTo>
                  <a:lnTo>
                    <a:pt x="0" y="18579"/>
                  </a:lnTo>
                  <a:lnTo>
                    <a:pt x="108584" y="18579"/>
                  </a:lnTo>
                  <a:lnTo>
                    <a:pt x="108584" y="11601"/>
                  </a:lnTo>
                  <a:cubicBezTo>
                    <a:pt x="98631" y="6916"/>
                    <a:pt x="80032" y="0"/>
                    <a:pt x="569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9;p33">
              <a:extLst>
                <a:ext uri="{FF2B5EF4-FFF2-40B4-BE49-F238E27FC236}">
                  <a16:creationId xmlns:a16="http://schemas.microsoft.com/office/drawing/2014/main" id="{58141CF6-4720-47AD-8374-8C5EA9797FB2}"/>
                </a:ext>
              </a:extLst>
            </p:cNvPr>
            <p:cNvSpPr/>
            <p:nvPr/>
          </p:nvSpPr>
          <p:spPr>
            <a:xfrm flipH="1">
              <a:off x="8089254" y="4859474"/>
              <a:ext cx="362136" cy="117682"/>
            </a:xfrm>
            <a:custGeom>
              <a:avLst/>
              <a:gdLst/>
              <a:ahLst/>
              <a:cxnLst/>
              <a:rect l="l" t="t" r="r" b="b"/>
              <a:pathLst>
                <a:path w="10398" h="3379" extrusionOk="0">
                  <a:moveTo>
                    <a:pt x="2576" y="1"/>
                  </a:moveTo>
                  <a:cubicBezTo>
                    <a:pt x="2429" y="1"/>
                    <a:pt x="2294" y="12"/>
                    <a:pt x="2179" y="40"/>
                  </a:cubicBezTo>
                  <a:cubicBezTo>
                    <a:pt x="1316" y="245"/>
                    <a:pt x="0" y="699"/>
                    <a:pt x="0" y="1481"/>
                  </a:cubicBezTo>
                  <a:cubicBezTo>
                    <a:pt x="0" y="2265"/>
                    <a:pt x="1926" y="2348"/>
                    <a:pt x="2505" y="2841"/>
                  </a:cubicBezTo>
                  <a:cubicBezTo>
                    <a:pt x="2881" y="3162"/>
                    <a:pt x="3394" y="3378"/>
                    <a:pt x="3898" y="3378"/>
                  </a:cubicBezTo>
                  <a:cubicBezTo>
                    <a:pt x="4171" y="3378"/>
                    <a:pt x="4441" y="3315"/>
                    <a:pt x="4686" y="3171"/>
                  </a:cubicBezTo>
                  <a:cubicBezTo>
                    <a:pt x="5386" y="2758"/>
                    <a:pt x="5386" y="2092"/>
                    <a:pt x="7235" y="1910"/>
                  </a:cubicBezTo>
                  <a:cubicBezTo>
                    <a:pt x="9085" y="1730"/>
                    <a:pt x="10031" y="1481"/>
                    <a:pt x="10236" y="1029"/>
                  </a:cubicBezTo>
                  <a:cubicBezTo>
                    <a:pt x="10398" y="671"/>
                    <a:pt x="9693" y="453"/>
                    <a:pt x="8724" y="453"/>
                  </a:cubicBezTo>
                  <a:cubicBezTo>
                    <a:pt x="8462" y="453"/>
                    <a:pt x="8182" y="468"/>
                    <a:pt x="7894" y="502"/>
                  </a:cubicBezTo>
                  <a:cubicBezTo>
                    <a:pt x="7093" y="594"/>
                    <a:pt x="6693" y="702"/>
                    <a:pt x="6229" y="702"/>
                  </a:cubicBezTo>
                  <a:cubicBezTo>
                    <a:pt x="5955" y="702"/>
                    <a:pt x="5658" y="665"/>
                    <a:pt x="5244" y="564"/>
                  </a:cubicBezTo>
                  <a:cubicBezTo>
                    <a:pt x="5119" y="533"/>
                    <a:pt x="4995" y="497"/>
                    <a:pt x="4873" y="458"/>
                  </a:cubicBezTo>
                  <a:cubicBezTo>
                    <a:pt x="4485" y="335"/>
                    <a:pt x="3356" y="1"/>
                    <a:pt x="25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0;p33">
              <a:extLst>
                <a:ext uri="{FF2B5EF4-FFF2-40B4-BE49-F238E27FC236}">
                  <a16:creationId xmlns:a16="http://schemas.microsoft.com/office/drawing/2014/main" id="{B7740FC3-A9DA-ADBA-B778-69BC9D906727}"/>
                </a:ext>
              </a:extLst>
            </p:cNvPr>
            <p:cNvSpPr/>
            <p:nvPr/>
          </p:nvSpPr>
          <p:spPr>
            <a:xfrm flipH="1">
              <a:off x="8492664" y="4798073"/>
              <a:ext cx="1333789" cy="593844"/>
            </a:xfrm>
            <a:custGeom>
              <a:avLst/>
              <a:gdLst/>
              <a:ahLst/>
              <a:cxnLst/>
              <a:rect l="l" t="t" r="r" b="b"/>
              <a:pathLst>
                <a:path w="38297" h="17051" extrusionOk="0">
                  <a:moveTo>
                    <a:pt x="38045" y="1"/>
                  </a:moveTo>
                  <a:cubicBezTo>
                    <a:pt x="37175" y="141"/>
                    <a:pt x="36319" y="289"/>
                    <a:pt x="35473" y="445"/>
                  </a:cubicBezTo>
                  <a:cubicBezTo>
                    <a:pt x="34896" y="780"/>
                    <a:pt x="34465" y="1165"/>
                    <a:pt x="34321" y="1300"/>
                  </a:cubicBezTo>
                  <a:cubicBezTo>
                    <a:pt x="17481" y="4552"/>
                    <a:pt x="5134" y="10579"/>
                    <a:pt x="0" y="13397"/>
                  </a:cubicBezTo>
                  <a:lnTo>
                    <a:pt x="0" y="17051"/>
                  </a:lnTo>
                  <a:lnTo>
                    <a:pt x="19670" y="17051"/>
                  </a:lnTo>
                  <a:cubicBezTo>
                    <a:pt x="21364" y="15779"/>
                    <a:pt x="24336" y="16026"/>
                    <a:pt x="25241" y="14795"/>
                  </a:cubicBezTo>
                  <a:cubicBezTo>
                    <a:pt x="26153" y="13556"/>
                    <a:pt x="26478" y="12707"/>
                    <a:pt x="28824" y="12641"/>
                  </a:cubicBezTo>
                  <a:cubicBezTo>
                    <a:pt x="28997" y="12636"/>
                    <a:pt x="29167" y="12635"/>
                    <a:pt x="29333" y="12635"/>
                  </a:cubicBezTo>
                  <a:cubicBezTo>
                    <a:pt x="29936" y="12635"/>
                    <a:pt x="30498" y="12659"/>
                    <a:pt x="31004" y="12659"/>
                  </a:cubicBezTo>
                  <a:cubicBezTo>
                    <a:pt x="32259" y="12659"/>
                    <a:pt x="33181" y="12509"/>
                    <a:pt x="33580" y="11464"/>
                  </a:cubicBezTo>
                  <a:cubicBezTo>
                    <a:pt x="34130" y="10025"/>
                    <a:pt x="35190" y="10458"/>
                    <a:pt x="35704" y="9733"/>
                  </a:cubicBezTo>
                  <a:cubicBezTo>
                    <a:pt x="35729" y="9699"/>
                    <a:pt x="35755" y="9656"/>
                    <a:pt x="35784" y="9602"/>
                  </a:cubicBezTo>
                  <a:cubicBezTo>
                    <a:pt x="35792" y="9586"/>
                    <a:pt x="35801" y="9570"/>
                    <a:pt x="35808" y="9552"/>
                  </a:cubicBezTo>
                  <a:cubicBezTo>
                    <a:pt x="35814" y="9540"/>
                    <a:pt x="35819" y="9528"/>
                    <a:pt x="35826" y="9515"/>
                  </a:cubicBezTo>
                  <a:cubicBezTo>
                    <a:pt x="35828" y="9510"/>
                    <a:pt x="35831" y="9505"/>
                    <a:pt x="35832" y="9500"/>
                  </a:cubicBezTo>
                  <a:cubicBezTo>
                    <a:pt x="35834" y="9492"/>
                    <a:pt x="35839" y="9484"/>
                    <a:pt x="35842" y="9476"/>
                  </a:cubicBezTo>
                  <a:cubicBezTo>
                    <a:pt x="35874" y="9393"/>
                    <a:pt x="35903" y="9299"/>
                    <a:pt x="35927" y="9194"/>
                  </a:cubicBezTo>
                  <a:cubicBezTo>
                    <a:pt x="35933" y="9161"/>
                    <a:pt x="35938" y="9128"/>
                    <a:pt x="35942" y="9095"/>
                  </a:cubicBezTo>
                  <a:cubicBezTo>
                    <a:pt x="36009" y="8661"/>
                    <a:pt x="35943" y="8255"/>
                    <a:pt x="35943" y="8255"/>
                  </a:cubicBezTo>
                  <a:lnTo>
                    <a:pt x="35943" y="8255"/>
                  </a:lnTo>
                  <a:lnTo>
                    <a:pt x="35848" y="8481"/>
                  </a:lnTo>
                  <a:cubicBezTo>
                    <a:pt x="35308" y="6966"/>
                    <a:pt x="32743" y="4864"/>
                    <a:pt x="32800" y="3666"/>
                  </a:cubicBezTo>
                  <a:cubicBezTo>
                    <a:pt x="32863" y="2282"/>
                    <a:pt x="37929" y="676"/>
                    <a:pt x="38045" y="639"/>
                  </a:cubicBezTo>
                  <a:cubicBezTo>
                    <a:pt x="38296" y="556"/>
                    <a:pt x="38045" y="1"/>
                    <a:pt x="380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1;p33">
              <a:extLst>
                <a:ext uri="{FF2B5EF4-FFF2-40B4-BE49-F238E27FC236}">
                  <a16:creationId xmlns:a16="http://schemas.microsoft.com/office/drawing/2014/main" id="{B766D077-C00A-A9E9-0489-63110D199618}"/>
                </a:ext>
              </a:extLst>
            </p:cNvPr>
            <p:cNvSpPr/>
            <p:nvPr/>
          </p:nvSpPr>
          <p:spPr>
            <a:xfrm flipH="1">
              <a:off x="7378634" y="5059628"/>
              <a:ext cx="834432" cy="227493"/>
            </a:xfrm>
            <a:custGeom>
              <a:avLst/>
              <a:gdLst/>
              <a:ahLst/>
              <a:cxnLst/>
              <a:rect l="l" t="t" r="r" b="b"/>
              <a:pathLst>
                <a:path w="23959" h="6532" extrusionOk="0">
                  <a:moveTo>
                    <a:pt x="12131" y="0"/>
                  </a:moveTo>
                  <a:cubicBezTo>
                    <a:pt x="12098" y="0"/>
                    <a:pt x="12066" y="1"/>
                    <a:pt x="12034" y="2"/>
                  </a:cubicBezTo>
                  <a:cubicBezTo>
                    <a:pt x="10969" y="43"/>
                    <a:pt x="9323" y="728"/>
                    <a:pt x="7715" y="728"/>
                  </a:cubicBezTo>
                  <a:cubicBezTo>
                    <a:pt x="7715" y="728"/>
                    <a:pt x="5625" y="809"/>
                    <a:pt x="3653" y="1694"/>
                  </a:cubicBezTo>
                  <a:cubicBezTo>
                    <a:pt x="2039" y="2421"/>
                    <a:pt x="1073" y="2443"/>
                    <a:pt x="555" y="2894"/>
                  </a:cubicBezTo>
                  <a:lnTo>
                    <a:pt x="204" y="2894"/>
                  </a:lnTo>
                  <a:cubicBezTo>
                    <a:pt x="204" y="2894"/>
                    <a:pt x="0" y="3729"/>
                    <a:pt x="376" y="4002"/>
                  </a:cubicBezTo>
                  <a:cubicBezTo>
                    <a:pt x="681" y="4343"/>
                    <a:pt x="1369" y="4565"/>
                    <a:pt x="2307" y="4565"/>
                  </a:cubicBezTo>
                  <a:cubicBezTo>
                    <a:pt x="2564" y="4565"/>
                    <a:pt x="2840" y="4549"/>
                    <a:pt x="3131" y="4513"/>
                  </a:cubicBezTo>
                  <a:cubicBezTo>
                    <a:pt x="4310" y="4371"/>
                    <a:pt x="5212" y="4168"/>
                    <a:pt x="5991" y="4168"/>
                  </a:cubicBezTo>
                  <a:cubicBezTo>
                    <a:pt x="6541" y="4168"/>
                    <a:pt x="7030" y="4269"/>
                    <a:pt x="7512" y="4564"/>
                  </a:cubicBezTo>
                  <a:cubicBezTo>
                    <a:pt x="8616" y="5240"/>
                    <a:pt x="10045" y="6215"/>
                    <a:pt x="12853" y="6215"/>
                  </a:cubicBezTo>
                  <a:cubicBezTo>
                    <a:pt x="13012" y="6215"/>
                    <a:pt x="13175" y="6211"/>
                    <a:pt x="13342" y="6205"/>
                  </a:cubicBezTo>
                  <a:cubicBezTo>
                    <a:pt x="13544" y="6197"/>
                    <a:pt x="13737" y="6194"/>
                    <a:pt x="13924" y="6194"/>
                  </a:cubicBezTo>
                  <a:cubicBezTo>
                    <a:pt x="15758" y="6194"/>
                    <a:pt x="16938" y="6532"/>
                    <a:pt x="18247" y="6532"/>
                  </a:cubicBezTo>
                  <a:cubicBezTo>
                    <a:pt x="18883" y="6532"/>
                    <a:pt x="19550" y="6452"/>
                    <a:pt x="20338" y="6214"/>
                  </a:cubicBezTo>
                  <a:cubicBezTo>
                    <a:pt x="22387" y="5597"/>
                    <a:pt x="23621" y="5140"/>
                    <a:pt x="23834" y="4490"/>
                  </a:cubicBezTo>
                  <a:cubicBezTo>
                    <a:pt x="23959" y="4260"/>
                    <a:pt x="23862" y="3567"/>
                    <a:pt x="23862" y="3567"/>
                  </a:cubicBezTo>
                  <a:cubicBezTo>
                    <a:pt x="23862" y="3567"/>
                    <a:pt x="23355" y="3237"/>
                    <a:pt x="23123" y="3237"/>
                  </a:cubicBezTo>
                  <a:cubicBezTo>
                    <a:pt x="23119" y="3237"/>
                    <a:pt x="23116" y="3237"/>
                    <a:pt x="23112" y="3237"/>
                  </a:cubicBezTo>
                  <a:cubicBezTo>
                    <a:pt x="22472" y="2904"/>
                    <a:pt x="21480" y="2823"/>
                    <a:pt x="20218" y="2742"/>
                  </a:cubicBezTo>
                  <a:cubicBezTo>
                    <a:pt x="18328" y="2621"/>
                    <a:pt x="17523" y="2783"/>
                    <a:pt x="16197" y="1694"/>
                  </a:cubicBezTo>
                  <a:cubicBezTo>
                    <a:pt x="14910" y="638"/>
                    <a:pt x="13205" y="0"/>
                    <a:pt x="1213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2;p33">
              <a:extLst>
                <a:ext uri="{FF2B5EF4-FFF2-40B4-BE49-F238E27FC236}">
                  <a16:creationId xmlns:a16="http://schemas.microsoft.com/office/drawing/2014/main" id="{5F52BF03-0146-6991-93AD-362F2D8A171E}"/>
                </a:ext>
              </a:extLst>
            </p:cNvPr>
            <p:cNvSpPr/>
            <p:nvPr/>
          </p:nvSpPr>
          <p:spPr>
            <a:xfrm flipH="1">
              <a:off x="7370310" y="5037896"/>
              <a:ext cx="845124" cy="227528"/>
            </a:xfrm>
            <a:custGeom>
              <a:avLst/>
              <a:gdLst/>
              <a:ahLst/>
              <a:cxnLst/>
              <a:rect l="l" t="t" r="r" b="b"/>
              <a:pathLst>
                <a:path w="24266" h="6533" extrusionOk="0">
                  <a:moveTo>
                    <a:pt x="12200" y="0"/>
                  </a:moveTo>
                  <a:cubicBezTo>
                    <a:pt x="12167" y="0"/>
                    <a:pt x="12135" y="1"/>
                    <a:pt x="12103" y="2"/>
                  </a:cubicBezTo>
                  <a:cubicBezTo>
                    <a:pt x="11040" y="43"/>
                    <a:pt x="9391" y="727"/>
                    <a:pt x="7783" y="727"/>
                  </a:cubicBezTo>
                  <a:cubicBezTo>
                    <a:pt x="7783" y="727"/>
                    <a:pt x="5693" y="808"/>
                    <a:pt x="3722" y="1694"/>
                  </a:cubicBezTo>
                  <a:cubicBezTo>
                    <a:pt x="1753" y="2580"/>
                    <a:pt x="747" y="2419"/>
                    <a:pt x="345" y="3265"/>
                  </a:cubicBezTo>
                  <a:cubicBezTo>
                    <a:pt x="0" y="3989"/>
                    <a:pt x="864" y="4565"/>
                    <a:pt x="2380" y="4565"/>
                  </a:cubicBezTo>
                  <a:cubicBezTo>
                    <a:pt x="2636" y="4565"/>
                    <a:pt x="2910" y="4549"/>
                    <a:pt x="3199" y="4514"/>
                  </a:cubicBezTo>
                  <a:cubicBezTo>
                    <a:pt x="4379" y="4373"/>
                    <a:pt x="5281" y="4169"/>
                    <a:pt x="6061" y="4169"/>
                  </a:cubicBezTo>
                  <a:cubicBezTo>
                    <a:pt x="6610" y="4169"/>
                    <a:pt x="7099" y="4270"/>
                    <a:pt x="7580" y="4565"/>
                  </a:cubicBezTo>
                  <a:cubicBezTo>
                    <a:pt x="8684" y="5240"/>
                    <a:pt x="10113" y="6215"/>
                    <a:pt x="12921" y="6215"/>
                  </a:cubicBezTo>
                  <a:cubicBezTo>
                    <a:pt x="13080" y="6215"/>
                    <a:pt x="13243" y="6212"/>
                    <a:pt x="13410" y="6206"/>
                  </a:cubicBezTo>
                  <a:cubicBezTo>
                    <a:pt x="13612" y="6198"/>
                    <a:pt x="13805" y="6194"/>
                    <a:pt x="13992" y="6194"/>
                  </a:cubicBezTo>
                  <a:cubicBezTo>
                    <a:pt x="15826" y="6194"/>
                    <a:pt x="17006" y="6532"/>
                    <a:pt x="18315" y="6532"/>
                  </a:cubicBezTo>
                  <a:cubicBezTo>
                    <a:pt x="18951" y="6532"/>
                    <a:pt x="19618" y="6452"/>
                    <a:pt x="20406" y="6215"/>
                  </a:cubicBezTo>
                  <a:cubicBezTo>
                    <a:pt x="22979" y="5440"/>
                    <a:pt x="24265" y="4916"/>
                    <a:pt x="23863" y="3949"/>
                  </a:cubicBezTo>
                  <a:cubicBezTo>
                    <a:pt x="23461" y="2983"/>
                    <a:pt x="22175" y="2862"/>
                    <a:pt x="20286" y="2741"/>
                  </a:cubicBezTo>
                  <a:cubicBezTo>
                    <a:pt x="18396" y="2621"/>
                    <a:pt x="17592" y="2782"/>
                    <a:pt x="16265" y="1694"/>
                  </a:cubicBezTo>
                  <a:cubicBezTo>
                    <a:pt x="14978" y="638"/>
                    <a:pt x="13273" y="0"/>
                    <a:pt x="1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3;p33">
              <a:extLst>
                <a:ext uri="{FF2B5EF4-FFF2-40B4-BE49-F238E27FC236}">
                  <a16:creationId xmlns:a16="http://schemas.microsoft.com/office/drawing/2014/main" id="{3F2515D9-F5CB-AE2A-7F81-D230522228E6}"/>
                </a:ext>
              </a:extLst>
            </p:cNvPr>
            <p:cNvSpPr/>
            <p:nvPr/>
          </p:nvSpPr>
          <p:spPr>
            <a:xfrm flipH="1">
              <a:off x="6044738" y="4823463"/>
              <a:ext cx="1234635" cy="568454"/>
            </a:xfrm>
            <a:custGeom>
              <a:avLst/>
              <a:gdLst/>
              <a:ahLst/>
              <a:cxnLst/>
              <a:rect l="l" t="t" r="r" b="b"/>
              <a:pathLst>
                <a:path w="35450" h="16322" extrusionOk="0">
                  <a:moveTo>
                    <a:pt x="3256" y="0"/>
                  </a:moveTo>
                  <a:cubicBezTo>
                    <a:pt x="2593" y="267"/>
                    <a:pt x="895" y="1014"/>
                    <a:pt x="327" y="1844"/>
                  </a:cubicBezTo>
                  <a:lnTo>
                    <a:pt x="66" y="1858"/>
                  </a:lnTo>
                  <a:cubicBezTo>
                    <a:pt x="66" y="1858"/>
                    <a:pt x="0" y="2575"/>
                    <a:pt x="83" y="2813"/>
                  </a:cubicBezTo>
                  <a:cubicBezTo>
                    <a:pt x="83" y="2814"/>
                    <a:pt x="84" y="2814"/>
                    <a:pt x="84" y="2816"/>
                  </a:cubicBezTo>
                  <a:cubicBezTo>
                    <a:pt x="217" y="3420"/>
                    <a:pt x="905" y="3925"/>
                    <a:pt x="1922" y="4317"/>
                  </a:cubicBezTo>
                  <a:cubicBezTo>
                    <a:pt x="3439" y="4902"/>
                    <a:pt x="3612" y="6557"/>
                    <a:pt x="5002" y="6992"/>
                  </a:cubicBezTo>
                  <a:cubicBezTo>
                    <a:pt x="6394" y="7426"/>
                    <a:pt x="6988" y="7426"/>
                    <a:pt x="8776" y="9254"/>
                  </a:cubicBezTo>
                  <a:cubicBezTo>
                    <a:pt x="10563" y="11083"/>
                    <a:pt x="9781" y="11865"/>
                    <a:pt x="11952" y="12737"/>
                  </a:cubicBezTo>
                  <a:cubicBezTo>
                    <a:pt x="14124" y="13607"/>
                    <a:pt x="17599" y="13085"/>
                    <a:pt x="20640" y="14652"/>
                  </a:cubicBezTo>
                  <a:cubicBezTo>
                    <a:pt x="21631" y="15163"/>
                    <a:pt x="22140" y="15756"/>
                    <a:pt x="22747" y="16322"/>
                  </a:cubicBezTo>
                  <a:lnTo>
                    <a:pt x="35450" y="16322"/>
                  </a:lnTo>
                  <a:lnTo>
                    <a:pt x="35450" y="9979"/>
                  </a:lnTo>
                  <a:lnTo>
                    <a:pt x="35449" y="9979"/>
                  </a:lnTo>
                  <a:cubicBezTo>
                    <a:pt x="28481" y="6700"/>
                    <a:pt x="17274" y="2329"/>
                    <a:pt x="325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4;p33">
              <a:extLst>
                <a:ext uri="{FF2B5EF4-FFF2-40B4-BE49-F238E27FC236}">
                  <a16:creationId xmlns:a16="http://schemas.microsoft.com/office/drawing/2014/main" id="{C3655316-9D65-C532-2BEC-0E198AEA0350}"/>
                </a:ext>
              </a:extLst>
            </p:cNvPr>
            <p:cNvSpPr/>
            <p:nvPr/>
          </p:nvSpPr>
          <p:spPr>
            <a:xfrm flipH="1">
              <a:off x="6044738" y="4801312"/>
              <a:ext cx="1248043" cy="590640"/>
            </a:xfrm>
            <a:custGeom>
              <a:avLst/>
              <a:gdLst/>
              <a:ahLst/>
              <a:cxnLst/>
              <a:rect l="l" t="t" r="r" b="b"/>
              <a:pathLst>
                <a:path w="35835" h="16959" extrusionOk="0">
                  <a:moveTo>
                    <a:pt x="3641" y="0"/>
                  </a:moveTo>
                  <a:cubicBezTo>
                    <a:pt x="2976" y="268"/>
                    <a:pt x="1265" y="1019"/>
                    <a:pt x="704" y="1854"/>
                  </a:cubicBezTo>
                  <a:cubicBezTo>
                    <a:pt x="1" y="2899"/>
                    <a:pt x="791" y="3735"/>
                    <a:pt x="2306" y="4317"/>
                  </a:cubicBezTo>
                  <a:cubicBezTo>
                    <a:pt x="3823" y="4900"/>
                    <a:pt x="3996" y="6556"/>
                    <a:pt x="5386" y="6991"/>
                  </a:cubicBezTo>
                  <a:cubicBezTo>
                    <a:pt x="6778" y="7425"/>
                    <a:pt x="7372" y="7425"/>
                    <a:pt x="9159" y="9254"/>
                  </a:cubicBezTo>
                  <a:cubicBezTo>
                    <a:pt x="10947" y="11082"/>
                    <a:pt x="10164" y="11865"/>
                    <a:pt x="12336" y="12736"/>
                  </a:cubicBezTo>
                  <a:cubicBezTo>
                    <a:pt x="14507" y="13606"/>
                    <a:pt x="17983" y="13085"/>
                    <a:pt x="21023" y="14652"/>
                  </a:cubicBezTo>
                  <a:cubicBezTo>
                    <a:pt x="22398" y="15360"/>
                    <a:pt x="22844" y="16224"/>
                    <a:pt x="23911" y="16959"/>
                  </a:cubicBezTo>
                  <a:lnTo>
                    <a:pt x="35835" y="16959"/>
                  </a:lnTo>
                  <a:lnTo>
                    <a:pt x="35835" y="9980"/>
                  </a:lnTo>
                  <a:lnTo>
                    <a:pt x="35834" y="9980"/>
                  </a:lnTo>
                  <a:cubicBezTo>
                    <a:pt x="28866" y="6701"/>
                    <a:pt x="17659" y="2328"/>
                    <a:pt x="36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5;p33">
              <a:extLst>
                <a:ext uri="{FF2B5EF4-FFF2-40B4-BE49-F238E27FC236}">
                  <a16:creationId xmlns:a16="http://schemas.microsoft.com/office/drawing/2014/main" id="{799C2800-026C-9CAD-FE04-BBEAEC5727E7}"/>
                </a:ext>
              </a:extLst>
            </p:cNvPr>
            <p:cNvSpPr/>
            <p:nvPr/>
          </p:nvSpPr>
          <p:spPr>
            <a:xfrm flipH="1">
              <a:off x="7982543" y="5338214"/>
              <a:ext cx="660538" cy="53669"/>
            </a:xfrm>
            <a:custGeom>
              <a:avLst/>
              <a:gdLst/>
              <a:ahLst/>
              <a:cxnLst/>
              <a:rect l="l" t="t" r="r" b="b"/>
              <a:pathLst>
                <a:path w="18966" h="1541" extrusionOk="0">
                  <a:moveTo>
                    <a:pt x="4364" y="0"/>
                  </a:moveTo>
                  <a:cubicBezTo>
                    <a:pt x="2651" y="0"/>
                    <a:pt x="424" y="1286"/>
                    <a:pt x="0" y="1541"/>
                  </a:cubicBezTo>
                  <a:lnTo>
                    <a:pt x="18966" y="1541"/>
                  </a:lnTo>
                  <a:cubicBezTo>
                    <a:pt x="17253" y="870"/>
                    <a:pt x="15276" y="1022"/>
                    <a:pt x="13781" y="567"/>
                  </a:cubicBezTo>
                  <a:cubicBezTo>
                    <a:pt x="12596" y="207"/>
                    <a:pt x="11760" y="70"/>
                    <a:pt x="11026" y="70"/>
                  </a:cubicBezTo>
                  <a:cubicBezTo>
                    <a:pt x="10215" y="70"/>
                    <a:pt x="9527" y="237"/>
                    <a:pt x="8628" y="451"/>
                  </a:cubicBezTo>
                  <a:cubicBezTo>
                    <a:pt x="8153" y="564"/>
                    <a:pt x="7800" y="610"/>
                    <a:pt x="7498" y="610"/>
                  </a:cubicBezTo>
                  <a:cubicBezTo>
                    <a:pt x="6709" y="610"/>
                    <a:pt x="6261" y="297"/>
                    <a:pt x="4874" y="44"/>
                  </a:cubicBezTo>
                  <a:cubicBezTo>
                    <a:pt x="4711" y="14"/>
                    <a:pt x="4540" y="0"/>
                    <a:pt x="43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6;p33">
              <a:extLst>
                <a:ext uri="{FF2B5EF4-FFF2-40B4-BE49-F238E27FC236}">
                  <a16:creationId xmlns:a16="http://schemas.microsoft.com/office/drawing/2014/main" id="{A8B3B9C1-4B05-0AAA-BA20-44811A365414}"/>
                </a:ext>
              </a:extLst>
            </p:cNvPr>
            <p:cNvSpPr/>
            <p:nvPr/>
          </p:nvSpPr>
          <p:spPr>
            <a:xfrm flipH="1">
              <a:off x="8501511" y="4798108"/>
              <a:ext cx="1324977" cy="593809"/>
            </a:xfrm>
            <a:custGeom>
              <a:avLst/>
              <a:gdLst/>
              <a:ahLst/>
              <a:cxnLst/>
              <a:rect l="l" t="t" r="r" b="b"/>
              <a:pathLst>
                <a:path w="38044" h="17050" extrusionOk="0">
                  <a:moveTo>
                    <a:pt x="38044" y="1"/>
                  </a:moveTo>
                  <a:lnTo>
                    <a:pt x="38044" y="1"/>
                  </a:lnTo>
                  <a:cubicBezTo>
                    <a:pt x="19304" y="3025"/>
                    <a:pt x="5505" y="9736"/>
                    <a:pt x="0" y="12759"/>
                  </a:cubicBezTo>
                  <a:lnTo>
                    <a:pt x="0" y="17050"/>
                  </a:lnTo>
                  <a:lnTo>
                    <a:pt x="19014" y="17050"/>
                  </a:lnTo>
                  <a:cubicBezTo>
                    <a:pt x="19188" y="16833"/>
                    <a:pt x="19391" y="16626"/>
                    <a:pt x="19629" y="16442"/>
                  </a:cubicBezTo>
                  <a:cubicBezTo>
                    <a:pt x="21316" y="15137"/>
                    <a:pt x="24328" y="15398"/>
                    <a:pt x="25239" y="14157"/>
                  </a:cubicBezTo>
                  <a:cubicBezTo>
                    <a:pt x="26150" y="12917"/>
                    <a:pt x="26479" y="12068"/>
                    <a:pt x="28824" y="12003"/>
                  </a:cubicBezTo>
                  <a:cubicBezTo>
                    <a:pt x="29000" y="11998"/>
                    <a:pt x="29172" y="11996"/>
                    <a:pt x="29342" y="11996"/>
                  </a:cubicBezTo>
                  <a:cubicBezTo>
                    <a:pt x="29940" y="11996"/>
                    <a:pt x="30497" y="12020"/>
                    <a:pt x="31001" y="12020"/>
                  </a:cubicBezTo>
                  <a:cubicBezTo>
                    <a:pt x="32257" y="12020"/>
                    <a:pt x="33180" y="11871"/>
                    <a:pt x="33580" y="10826"/>
                  </a:cubicBezTo>
                  <a:cubicBezTo>
                    <a:pt x="34231" y="9120"/>
                    <a:pt x="35599" y="10044"/>
                    <a:pt x="35925" y="8555"/>
                  </a:cubicBezTo>
                  <a:cubicBezTo>
                    <a:pt x="36251" y="7066"/>
                    <a:pt x="32732" y="4429"/>
                    <a:pt x="32797" y="3029"/>
                  </a:cubicBezTo>
                  <a:cubicBezTo>
                    <a:pt x="32862" y="1645"/>
                    <a:pt x="37928" y="38"/>
                    <a:pt x="380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7;p33">
              <a:extLst>
                <a:ext uri="{FF2B5EF4-FFF2-40B4-BE49-F238E27FC236}">
                  <a16:creationId xmlns:a16="http://schemas.microsoft.com/office/drawing/2014/main" id="{B03350BF-9DF3-CA0E-2ED1-CC5D922A9667}"/>
                </a:ext>
              </a:extLst>
            </p:cNvPr>
            <p:cNvSpPr/>
            <p:nvPr/>
          </p:nvSpPr>
          <p:spPr>
            <a:xfrm flipH="1">
              <a:off x="8091518" y="4881729"/>
              <a:ext cx="362136" cy="117647"/>
            </a:xfrm>
            <a:custGeom>
              <a:avLst/>
              <a:gdLst/>
              <a:ahLst/>
              <a:cxnLst/>
              <a:rect l="l" t="t" r="r" b="b"/>
              <a:pathLst>
                <a:path w="10398" h="3378" extrusionOk="0">
                  <a:moveTo>
                    <a:pt x="2642" y="1"/>
                  </a:moveTo>
                  <a:cubicBezTo>
                    <a:pt x="2495" y="1"/>
                    <a:pt x="2360" y="12"/>
                    <a:pt x="2245" y="40"/>
                  </a:cubicBezTo>
                  <a:cubicBezTo>
                    <a:pt x="1661" y="179"/>
                    <a:pt x="872" y="432"/>
                    <a:pt x="421" y="821"/>
                  </a:cubicBezTo>
                  <a:lnTo>
                    <a:pt x="66" y="844"/>
                  </a:lnTo>
                  <a:cubicBezTo>
                    <a:pt x="66" y="844"/>
                    <a:pt x="0" y="1266"/>
                    <a:pt x="76" y="1570"/>
                  </a:cubicBezTo>
                  <a:cubicBezTo>
                    <a:pt x="81" y="1600"/>
                    <a:pt x="89" y="1627"/>
                    <a:pt x="100" y="1653"/>
                  </a:cubicBezTo>
                  <a:cubicBezTo>
                    <a:pt x="129" y="1729"/>
                    <a:pt x="168" y="1794"/>
                    <a:pt x="224" y="1832"/>
                  </a:cubicBezTo>
                  <a:cubicBezTo>
                    <a:pt x="699" y="2304"/>
                    <a:pt x="2093" y="2433"/>
                    <a:pt x="2570" y="2840"/>
                  </a:cubicBezTo>
                  <a:cubicBezTo>
                    <a:pt x="2945" y="3161"/>
                    <a:pt x="3458" y="3377"/>
                    <a:pt x="3962" y="3377"/>
                  </a:cubicBezTo>
                  <a:cubicBezTo>
                    <a:pt x="4235" y="3377"/>
                    <a:pt x="4506" y="3314"/>
                    <a:pt x="4751" y="3170"/>
                  </a:cubicBezTo>
                  <a:cubicBezTo>
                    <a:pt x="5451" y="2757"/>
                    <a:pt x="5451" y="2091"/>
                    <a:pt x="7300" y="1909"/>
                  </a:cubicBezTo>
                  <a:cubicBezTo>
                    <a:pt x="9150" y="1728"/>
                    <a:pt x="10096" y="1480"/>
                    <a:pt x="10301" y="1028"/>
                  </a:cubicBezTo>
                  <a:cubicBezTo>
                    <a:pt x="10301" y="1028"/>
                    <a:pt x="10398" y="908"/>
                    <a:pt x="10301" y="198"/>
                  </a:cubicBezTo>
                  <a:lnTo>
                    <a:pt x="5162" y="523"/>
                  </a:lnTo>
                  <a:cubicBezTo>
                    <a:pt x="5086" y="502"/>
                    <a:pt x="5012" y="481"/>
                    <a:pt x="4939" y="458"/>
                  </a:cubicBezTo>
                  <a:cubicBezTo>
                    <a:pt x="4551" y="335"/>
                    <a:pt x="3422" y="1"/>
                    <a:pt x="26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8;p33">
              <a:extLst>
                <a:ext uri="{FF2B5EF4-FFF2-40B4-BE49-F238E27FC236}">
                  <a16:creationId xmlns:a16="http://schemas.microsoft.com/office/drawing/2014/main" id="{0447A2F7-34F6-C726-58B7-BCCB1E46D59C}"/>
                </a:ext>
              </a:extLst>
            </p:cNvPr>
            <p:cNvSpPr/>
            <p:nvPr/>
          </p:nvSpPr>
          <p:spPr>
            <a:xfrm flipH="1">
              <a:off x="6044744" y="4848713"/>
              <a:ext cx="3781709" cy="543205"/>
            </a:xfrm>
            <a:custGeom>
              <a:avLst/>
              <a:gdLst/>
              <a:ahLst/>
              <a:cxnLst/>
              <a:rect l="l" t="t" r="r" b="b"/>
              <a:pathLst>
                <a:path w="108584" h="15597" extrusionOk="0">
                  <a:moveTo>
                    <a:pt x="83348" y="1"/>
                  </a:moveTo>
                  <a:cubicBezTo>
                    <a:pt x="79268" y="2467"/>
                    <a:pt x="63311" y="11034"/>
                    <a:pt x="36636" y="12310"/>
                  </a:cubicBezTo>
                  <a:cubicBezTo>
                    <a:pt x="33508" y="12460"/>
                    <a:pt x="30609" y="12527"/>
                    <a:pt x="27924" y="12527"/>
                  </a:cubicBezTo>
                  <a:cubicBezTo>
                    <a:pt x="15557" y="12527"/>
                    <a:pt x="7734" y="11100"/>
                    <a:pt x="3048" y="9710"/>
                  </a:cubicBezTo>
                  <a:cubicBezTo>
                    <a:pt x="1850" y="10309"/>
                    <a:pt x="831" y="10850"/>
                    <a:pt x="0" y="11306"/>
                  </a:cubicBezTo>
                  <a:lnTo>
                    <a:pt x="0" y="15597"/>
                  </a:lnTo>
                  <a:lnTo>
                    <a:pt x="108584" y="15597"/>
                  </a:lnTo>
                  <a:lnTo>
                    <a:pt x="108584" y="8619"/>
                  </a:lnTo>
                  <a:lnTo>
                    <a:pt x="108583" y="8619"/>
                  </a:lnTo>
                  <a:cubicBezTo>
                    <a:pt x="102810" y="5901"/>
                    <a:pt x="94128" y="2434"/>
                    <a:pt x="83348"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9;p33">
              <a:extLst>
                <a:ext uri="{FF2B5EF4-FFF2-40B4-BE49-F238E27FC236}">
                  <a16:creationId xmlns:a16="http://schemas.microsoft.com/office/drawing/2014/main" id="{F415AE65-641A-9558-BBBC-488933719590}"/>
                </a:ext>
              </a:extLst>
            </p:cNvPr>
            <p:cNvSpPr/>
            <p:nvPr/>
          </p:nvSpPr>
          <p:spPr>
            <a:xfrm flipH="1">
              <a:off x="7248799" y="4912443"/>
              <a:ext cx="870862" cy="80939"/>
            </a:xfrm>
            <a:custGeom>
              <a:avLst/>
              <a:gdLst/>
              <a:ahLst/>
              <a:cxnLst/>
              <a:rect l="l" t="t" r="r" b="b"/>
              <a:pathLst>
                <a:path w="25005" h="2324" extrusionOk="0">
                  <a:moveTo>
                    <a:pt x="12503" y="0"/>
                  </a:moveTo>
                  <a:cubicBezTo>
                    <a:pt x="9187" y="0"/>
                    <a:pt x="6007" y="123"/>
                    <a:pt x="3663" y="341"/>
                  </a:cubicBezTo>
                  <a:cubicBezTo>
                    <a:pt x="1318" y="559"/>
                    <a:pt x="1" y="854"/>
                    <a:pt x="1" y="1162"/>
                  </a:cubicBezTo>
                  <a:cubicBezTo>
                    <a:pt x="1" y="1470"/>
                    <a:pt x="1318" y="1766"/>
                    <a:pt x="3663" y="1983"/>
                  </a:cubicBezTo>
                  <a:cubicBezTo>
                    <a:pt x="6007" y="2201"/>
                    <a:pt x="9187" y="2324"/>
                    <a:pt x="12503" y="2324"/>
                  </a:cubicBezTo>
                  <a:cubicBezTo>
                    <a:pt x="15818" y="2324"/>
                    <a:pt x="18999" y="2201"/>
                    <a:pt x="21343" y="1983"/>
                  </a:cubicBezTo>
                  <a:cubicBezTo>
                    <a:pt x="23688" y="1766"/>
                    <a:pt x="25005" y="1470"/>
                    <a:pt x="25005" y="1162"/>
                  </a:cubicBezTo>
                  <a:cubicBezTo>
                    <a:pt x="25005" y="854"/>
                    <a:pt x="23688" y="559"/>
                    <a:pt x="21343" y="341"/>
                  </a:cubicBezTo>
                  <a:cubicBezTo>
                    <a:pt x="18999" y="123"/>
                    <a:pt x="15818" y="0"/>
                    <a:pt x="12503"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0;p33">
              <a:extLst>
                <a:ext uri="{FF2B5EF4-FFF2-40B4-BE49-F238E27FC236}">
                  <a16:creationId xmlns:a16="http://schemas.microsoft.com/office/drawing/2014/main" id="{BCAEBBD5-0DC2-7DC3-9EA4-870107AF29AA}"/>
                </a:ext>
              </a:extLst>
            </p:cNvPr>
            <p:cNvSpPr/>
            <p:nvPr/>
          </p:nvSpPr>
          <p:spPr>
            <a:xfrm flipH="1">
              <a:off x="7515891" y="4434017"/>
              <a:ext cx="324000" cy="473758"/>
            </a:xfrm>
            <a:custGeom>
              <a:avLst/>
              <a:gdLst/>
              <a:ahLst/>
              <a:cxnLst/>
              <a:rect l="l" t="t" r="r" b="b"/>
              <a:pathLst>
                <a:path w="9303" h="13603" extrusionOk="0">
                  <a:moveTo>
                    <a:pt x="6962" y="0"/>
                  </a:moveTo>
                  <a:lnTo>
                    <a:pt x="1" y="13602"/>
                  </a:lnTo>
                  <a:lnTo>
                    <a:pt x="2341" y="13602"/>
                  </a:lnTo>
                  <a:lnTo>
                    <a:pt x="9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1;p33">
              <a:extLst>
                <a:ext uri="{FF2B5EF4-FFF2-40B4-BE49-F238E27FC236}">
                  <a16:creationId xmlns:a16="http://schemas.microsoft.com/office/drawing/2014/main" id="{29A053BA-792B-63CA-CBFB-6DAE315B113C}"/>
                </a:ext>
              </a:extLst>
            </p:cNvPr>
            <p:cNvSpPr/>
            <p:nvPr/>
          </p:nvSpPr>
          <p:spPr>
            <a:xfrm flipH="1">
              <a:off x="7574470" y="4433460"/>
              <a:ext cx="265420" cy="474211"/>
            </a:xfrm>
            <a:custGeom>
              <a:avLst/>
              <a:gdLst/>
              <a:ahLst/>
              <a:cxnLst/>
              <a:rect l="l" t="t" r="r" b="b"/>
              <a:pathLst>
                <a:path w="7621" h="13616" extrusionOk="0">
                  <a:moveTo>
                    <a:pt x="6962" y="1"/>
                  </a:moveTo>
                  <a:lnTo>
                    <a:pt x="1" y="13615"/>
                  </a:lnTo>
                  <a:lnTo>
                    <a:pt x="658" y="13615"/>
                  </a:lnTo>
                  <a:lnTo>
                    <a:pt x="7621" y="1"/>
                  </a:lnTo>
                  <a:close/>
                </a:path>
              </a:pathLst>
            </a:custGeom>
            <a:solidFill>
              <a:srgbClr val="FFFFFF">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2;p33">
              <a:extLst>
                <a:ext uri="{FF2B5EF4-FFF2-40B4-BE49-F238E27FC236}">
                  <a16:creationId xmlns:a16="http://schemas.microsoft.com/office/drawing/2014/main" id="{7AABA7C2-4530-37EB-5B6D-B5F6F7CAE873}"/>
                </a:ext>
              </a:extLst>
            </p:cNvPr>
            <p:cNvSpPr/>
            <p:nvPr/>
          </p:nvSpPr>
          <p:spPr>
            <a:xfrm flipH="1">
              <a:off x="7106355" y="4048893"/>
              <a:ext cx="1048308" cy="596630"/>
            </a:xfrm>
            <a:custGeom>
              <a:avLst/>
              <a:gdLst/>
              <a:ahLst/>
              <a:cxnLst/>
              <a:rect l="l" t="t" r="r" b="b"/>
              <a:pathLst>
                <a:path w="30100" h="17131" extrusionOk="0">
                  <a:moveTo>
                    <a:pt x="606" y="1"/>
                  </a:moveTo>
                  <a:lnTo>
                    <a:pt x="1" y="741"/>
                  </a:lnTo>
                  <a:lnTo>
                    <a:pt x="3621" y="17130"/>
                  </a:lnTo>
                  <a:lnTo>
                    <a:pt x="29494" y="17130"/>
                  </a:lnTo>
                  <a:lnTo>
                    <a:pt x="30099" y="16389"/>
                  </a:lnTo>
                  <a:lnTo>
                    <a:pt x="25872" y="741"/>
                  </a:lnTo>
                  <a:lnTo>
                    <a:pt x="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3;p33">
              <a:extLst>
                <a:ext uri="{FF2B5EF4-FFF2-40B4-BE49-F238E27FC236}">
                  <a16:creationId xmlns:a16="http://schemas.microsoft.com/office/drawing/2014/main" id="{8FF81CFF-336E-98AB-3CB0-F454A3FB4905}"/>
                </a:ext>
              </a:extLst>
            </p:cNvPr>
            <p:cNvSpPr/>
            <p:nvPr/>
          </p:nvSpPr>
          <p:spPr>
            <a:xfrm flipH="1">
              <a:off x="7106355" y="4048893"/>
              <a:ext cx="1027202" cy="570823"/>
            </a:xfrm>
            <a:custGeom>
              <a:avLst/>
              <a:gdLst/>
              <a:ahLst/>
              <a:cxnLst/>
              <a:rect l="l" t="t" r="r" b="b"/>
              <a:pathLst>
                <a:path w="29494" h="16390" extrusionOk="0">
                  <a:moveTo>
                    <a:pt x="0" y="1"/>
                  </a:moveTo>
                  <a:lnTo>
                    <a:pt x="3622" y="16389"/>
                  </a:lnTo>
                  <a:lnTo>
                    <a:pt x="29493" y="16389"/>
                  </a:lnTo>
                  <a:lnTo>
                    <a:pt x="25873"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4;p33">
              <a:extLst>
                <a:ext uri="{FF2B5EF4-FFF2-40B4-BE49-F238E27FC236}">
                  <a16:creationId xmlns:a16="http://schemas.microsoft.com/office/drawing/2014/main" id="{33C18747-0EBF-5D9A-EEB4-CD0BD6EAF131}"/>
                </a:ext>
              </a:extLst>
            </p:cNvPr>
            <p:cNvSpPr/>
            <p:nvPr/>
          </p:nvSpPr>
          <p:spPr>
            <a:xfrm flipH="1">
              <a:off x="7136759" y="4049869"/>
              <a:ext cx="966219" cy="571345"/>
            </a:xfrm>
            <a:custGeom>
              <a:avLst/>
              <a:gdLst/>
              <a:ahLst/>
              <a:cxnLst/>
              <a:rect l="l" t="t" r="r" b="b"/>
              <a:pathLst>
                <a:path w="27743" h="16405" extrusionOk="0">
                  <a:moveTo>
                    <a:pt x="15150" y="4137"/>
                  </a:moveTo>
                  <a:cubicBezTo>
                    <a:pt x="15196" y="4322"/>
                    <a:pt x="15358" y="4454"/>
                    <a:pt x="15554" y="4466"/>
                  </a:cubicBezTo>
                  <a:lnTo>
                    <a:pt x="16285" y="7783"/>
                  </a:lnTo>
                  <a:cubicBezTo>
                    <a:pt x="16170" y="7842"/>
                    <a:pt x="16083" y="7947"/>
                    <a:pt x="16055" y="8086"/>
                  </a:cubicBezTo>
                  <a:lnTo>
                    <a:pt x="11739" y="8086"/>
                  </a:lnTo>
                  <a:cubicBezTo>
                    <a:pt x="11696" y="7900"/>
                    <a:pt x="11519" y="7731"/>
                    <a:pt x="11306" y="7731"/>
                  </a:cubicBezTo>
                  <a:cubicBezTo>
                    <a:pt x="11304" y="7731"/>
                    <a:pt x="11303" y="7725"/>
                    <a:pt x="11300" y="7725"/>
                  </a:cubicBezTo>
                  <a:lnTo>
                    <a:pt x="10572" y="4431"/>
                  </a:lnTo>
                  <a:cubicBezTo>
                    <a:pt x="10697" y="4378"/>
                    <a:pt x="10793" y="4277"/>
                    <a:pt x="10827" y="4137"/>
                  </a:cubicBezTo>
                  <a:close/>
                  <a:moveTo>
                    <a:pt x="20330" y="4137"/>
                  </a:moveTo>
                  <a:cubicBezTo>
                    <a:pt x="20376" y="4322"/>
                    <a:pt x="20538" y="4454"/>
                    <a:pt x="20734" y="4466"/>
                  </a:cubicBezTo>
                  <a:lnTo>
                    <a:pt x="21466" y="7783"/>
                  </a:lnTo>
                  <a:cubicBezTo>
                    <a:pt x="21350" y="7842"/>
                    <a:pt x="21263" y="7947"/>
                    <a:pt x="21235" y="8086"/>
                  </a:cubicBezTo>
                  <a:lnTo>
                    <a:pt x="16919" y="8086"/>
                  </a:lnTo>
                  <a:cubicBezTo>
                    <a:pt x="16876" y="7900"/>
                    <a:pt x="16699" y="7731"/>
                    <a:pt x="16486" y="7731"/>
                  </a:cubicBezTo>
                  <a:cubicBezTo>
                    <a:pt x="16484" y="7731"/>
                    <a:pt x="16483" y="7725"/>
                    <a:pt x="16480" y="7725"/>
                  </a:cubicBezTo>
                  <a:lnTo>
                    <a:pt x="15752" y="4431"/>
                  </a:lnTo>
                  <a:cubicBezTo>
                    <a:pt x="15878" y="4378"/>
                    <a:pt x="15973" y="4277"/>
                    <a:pt x="16008" y="4137"/>
                  </a:cubicBezTo>
                  <a:close/>
                  <a:moveTo>
                    <a:pt x="9968" y="4137"/>
                  </a:moveTo>
                  <a:cubicBezTo>
                    <a:pt x="10014" y="4322"/>
                    <a:pt x="10177" y="4459"/>
                    <a:pt x="10373" y="4471"/>
                  </a:cubicBezTo>
                  <a:lnTo>
                    <a:pt x="11104" y="7777"/>
                  </a:lnTo>
                  <a:cubicBezTo>
                    <a:pt x="10989" y="7837"/>
                    <a:pt x="10902" y="7947"/>
                    <a:pt x="10873" y="8088"/>
                  </a:cubicBezTo>
                  <a:lnTo>
                    <a:pt x="6556" y="8088"/>
                  </a:lnTo>
                  <a:cubicBezTo>
                    <a:pt x="6513" y="7902"/>
                    <a:pt x="6337" y="7730"/>
                    <a:pt x="6125" y="7730"/>
                  </a:cubicBezTo>
                  <a:cubicBezTo>
                    <a:pt x="6121" y="7730"/>
                    <a:pt x="6120" y="7720"/>
                    <a:pt x="6118" y="7720"/>
                  </a:cubicBezTo>
                  <a:lnTo>
                    <a:pt x="5390" y="4431"/>
                  </a:lnTo>
                  <a:cubicBezTo>
                    <a:pt x="5516" y="4378"/>
                    <a:pt x="5611" y="4277"/>
                    <a:pt x="5646" y="4137"/>
                  </a:cubicBezTo>
                  <a:close/>
                  <a:moveTo>
                    <a:pt x="10875" y="8319"/>
                  </a:moveTo>
                  <a:cubicBezTo>
                    <a:pt x="10921" y="8458"/>
                    <a:pt x="11088" y="8628"/>
                    <a:pt x="11288" y="8636"/>
                  </a:cubicBezTo>
                  <a:lnTo>
                    <a:pt x="12015" y="11910"/>
                  </a:lnTo>
                  <a:cubicBezTo>
                    <a:pt x="11880" y="11964"/>
                    <a:pt x="11777" y="12084"/>
                    <a:pt x="11746" y="12223"/>
                  </a:cubicBezTo>
                  <a:lnTo>
                    <a:pt x="7430" y="12223"/>
                  </a:lnTo>
                  <a:cubicBezTo>
                    <a:pt x="7390" y="12037"/>
                    <a:pt x="7230" y="11896"/>
                    <a:pt x="7034" y="11880"/>
                  </a:cubicBezTo>
                  <a:lnTo>
                    <a:pt x="6306" y="8597"/>
                  </a:lnTo>
                  <a:cubicBezTo>
                    <a:pt x="6428" y="8542"/>
                    <a:pt x="6521" y="8411"/>
                    <a:pt x="6553" y="8319"/>
                  </a:cubicBezTo>
                  <a:close/>
                  <a:moveTo>
                    <a:pt x="16057" y="8319"/>
                  </a:moveTo>
                  <a:cubicBezTo>
                    <a:pt x="16103" y="8458"/>
                    <a:pt x="16269" y="8628"/>
                    <a:pt x="16470" y="8636"/>
                  </a:cubicBezTo>
                  <a:lnTo>
                    <a:pt x="17197" y="11910"/>
                  </a:lnTo>
                  <a:cubicBezTo>
                    <a:pt x="17061" y="11964"/>
                    <a:pt x="16960" y="12084"/>
                    <a:pt x="16928" y="12223"/>
                  </a:cubicBezTo>
                  <a:lnTo>
                    <a:pt x="12612" y="12223"/>
                  </a:lnTo>
                  <a:cubicBezTo>
                    <a:pt x="12571" y="12037"/>
                    <a:pt x="12411" y="11896"/>
                    <a:pt x="12215" y="11880"/>
                  </a:cubicBezTo>
                  <a:lnTo>
                    <a:pt x="11487" y="8597"/>
                  </a:lnTo>
                  <a:cubicBezTo>
                    <a:pt x="11610" y="8542"/>
                    <a:pt x="11702" y="8411"/>
                    <a:pt x="11734" y="8319"/>
                  </a:cubicBezTo>
                  <a:close/>
                  <a:moveTo>
                    <a:pt x="21239" y="8319"/>
                  </a:moveTo>
                  <a:cubicBezTo>
                    <a:pt x="21284" y="8458"/>
                    <a:pt x="21451" y="8628"/>
                    <a:pt x="21651" y="8636"/>
                  </a:cubicBezTo>
                  <a:lnTo>
                    <a:pt x="22378" y="11910"/>
                  </a:lnTo>
                  <a:cubicBezTo>
                    <a:pt x="22243" y="11964"/>
                    <a:pt x="22141" y="12084"/>
                    <a:pt x="22110" y="12223"/>
                  </a:cubicBezTo>
                  <a:lnTo>
                    <a:pt x="17794" y="12223"/>
                  </a:lnTo>
                  <a:cubicBezTo>
                    <a:pt x="17753" y="12037"/>
                    <a:pt x="17594" y="11896"/>
                    <a:pt x="17397" y="11880"/>
                  </a:cubicBezTo>
                  <a:lnTo>
                    <a:pt x="16669" y="8597"/>
                  </a:lnTo>
                  <a:cubicBezTo>
                    <a:pt x="16792" y="8542"/>
                    <a:pt x="16883" y="8411"/>
                    <a:pt x="16916" y="8319"/>
                  </a:cubicBezTo>
                  <a:close/>
                  <a:moveTo>
                    <a:pt x="19743" y="0"/>
                  </a:moveTo>
                  <a:cubicBezTo>
                    <a:pt x="19743" y="0"/>
                    <a:pt x="19743" y="5"/>
                    <a:pt x="19745" y="14"/>
                  </a:cubicBezTo>
                  <a:lnTo>
                    <a:pt x="20549" y="3640"/>
                  </a:lnTo>
                  <a:cubicBezTo>
                    <a:pt x="20436" y="3701"/>
                    <a:pt x="20353" y="3811"/>
                    <a:pt x="20326" y="3950"/>
                  </a:cubicBezTo>
                  <a:lnTo>
                    <a:pt x="16010" y="3950"/>
                  </a:lnTo>
                  <a:cubicBezTo>
                    <a:pt x="15967" y="3764"/>
                    <a:pt x="15790" y="3592"/>
                    <a:pt x="15578" y="3592"/>
                  </a:cubicBezTo>
                  <a:cubicBezTo>
                    <a:pt x="15573" y="3592"/>
                    <a:pt x="15570" y="3589"/>
                    <a:pt x="15565" y="3589"/>
                  </a:cubicBezTo>
                  <a:cubicBezTo>
                    <a:pt x="15565" y="3589"/>
                    <a:pt x="15564" y="3589"/>
                    <a:pt x="15563" y="3589"/>
                  </a:cubicBezTo>
                  <a:lnTo>
                    <a:pt x="14768" y="1"/>
                  </a:lnTo>
                  <a:lnTo>
                    <a:pt x="14564" y="1"/>
                  </a:lnTo>
                  <a:cubicBezTo>
                    <a:pt x="14564" y="1"/>
                    <a:pt x="14564" y="6"/>
                    <a:pt x="14567" y="15"/>
                  </a:cubicBezTo>
                  <a:lnTo>
                    <a:pt x="15370" y="3642"/>
                  </a:lnTo>
                  <a:cubicBezTo>
                    <a:pt x="15256" y="3702"/>
                    <a:pt x="15175" y="3812"/>
                    <a:pt x="15146" y="3951"/>
                  </a:cubicBezTo>
                  <a:lnTo>
                    <a:pt x="10830" y="3951"/>
                  </a:lnTo>
                  <a:cubicBezTo>
                    <a:pt x="10787" y="3765"/>
                    <a:pt x="10610" y="3593"/>
                    <a:pt x="10399" y="3593"/>
                  </a:cubicBezTo>
                  <a:cubicBezTo>
                    <a:pt x="10395" y="3593"/>
                    <a:pt x="10391" y="3591"/>
                    <a:pt x="10387" y="3591"/>
                  </a:cubicBezTo>
                  <a:cubicBezTo>
                    <a:pt x="10386" y="3591"/>
                    <a:pt x="10385" y="3591"/>
                    <a:pt x="10384" y="3591"/>
                  </a:cubicBezTo>
                  <a:lnTo>
                    <a:pt x="9589" y="3"/>
                  </a:lnTo>
                  <a:lnTo>
                    <a:pt x="9385" y="3"/>
                  </a:lnTo>
                  <a:cubicBezTo>
                    <a:pt x="9385" y="3"/>
                    <a:pt x="9385" y="8"/>
                    <a:pt x="9388" y="16"/>
                  </a:cubicBezTo>
                  <a:lnTo>
                    <a:pt x="10190" y="3644"/>
                  </a:lnTo>
                  <a:cubicBezTo>
                    <a:pt x="10078" y="3703"/>
                    <a:pt x="9995" y="3813"/>
                    <a:pt x="9968" y="3953"/>
                  </a:cubicBezTo>
                  <a:lnTo>
                    <a:pt x="5652" y="3953"/>
                  </a:lnTo>
                  <a:cubicBezTo>
                    <a:pt x="5608" y="3766"/>
                    <a:pt x="5432" y="3594"/>
                    <a:pt x="5219" y="3594"/>
                  </a:cubicBezTo>
                  <a:cubicBezTo>
                    <a:pt x="5215" y="3594"/>
                    <a:pt x="5211" y="3592"/>
                    <a:pt x="5207" y="3592"/>
                  </a:cubicBezTo>
                  <a:cubicBezTo>
                    <a:pt x="5206" y="3592"/>
                    <a:pt x="5205" y="3592"/>
                    <a:pt x="5205" y="3592"/>
                  </a:cubicBezTo>
                  <a:lnTo>
                    <a:pt x="4411" y="4"/>
                  </a:lnTo>
                  <a:lnTo>
                    <a:pt x="4206" y="4"/>
                  </a:lnTo>
                  <a:cubicBezTo>
                    <a:pt x="4206" y="4"/>
                    <a:pt x="4206" y="10"/>
                    <a:pt x="4208" y="17"/>
                  </a:cubicBezTo>
                  <a:lnTo>
                    <a:pt x="5011" y="3645"/>
                  </a:lnTo>
                  <a:cubicBezTo>
                    <a:pt x="4899" y="3704"/>
                    <a:pt x="4816" y="3814"/>
                    <a:pt x="4789" y="3954"/>
                  </a:cubicBezTo>
                  <a:lnTo>
                    <a:pt x="0" y="3954"/>
                  </a:lnTo>
                  <a:lnTo>
                    <a:pt x="44" y="4139"/>
                  </a:lnTo>
                  <a:lnTo>
                    <a:pt x="4791" y="4139"/>
                  </a:lnTo>
                  <a:cubicBezTo>
                    <a:pt x="4832" y="4322"/>
                    <a:pt x="4994" y="4459"/>
                    <a:pt x="5191" y="4471"/>
                  </a:cubicBezTo>
                  <a:lnTo>
                    <a:pt x="5921" y="7777"/>
                  </a:lnTo>
                  <a:cubicBezTo>
                    <a:pt x="5806" y="7837"/>
                    <a:pt x="5720" y="7947"/>
                    <a:pt x="5691" y="8088"/>
                  </a:cubicBezTo>
                  <a:lnTo>
                    <a:pt x="910" y="8088"/>
                  </a:lnTo>
                  <a:lnTo>
                    <a:pt x="955" y="8319"/>
                  </a:lnTo>
                  <a:lnTo>
                    <a:pt x="5694" y="8319"/>
                  </a:lnTo>
                  <a:cubicBezTo>
                    <a:pt x="5739" y="8458"/>
                    <a:pt x="5906" y="8628"/>
                    <a:pt x="6106" y="8636"/>
                  </a:cubicBezTo>
                  <a:lnTo>
                    <a:pt x="6833" y="11910"/>
                  </a:lnTo>
                  <a:cubicBezTo>
                    <a:pt x="6698" y="11964"/>
                    <a:pt x="6596" y="12084"/>
                    <a:pt x="6565" y="12223"/>
                  </a:cubicBezTo>
                  <a:lnTo>
                    <a:pt x="1825" y="12223"/>
                  </a:lnTo>
                  <a:lnTo>
                    <a:pt x="1870" y="12455"/>
                  </a:lnTo>
                  <a:lnTo>
                    <a:pt x="6567" y="12455"/>
                  </a:lnTo>
                  <a:cubicBezTo>
                    <a:pt x="6614" y="12593"/>
                    <a:pt x="6789" y="12779"/>
                    <a:pt x="6996" y="12779"/>
                  </a:cubicBezTo>
                  <a:cubicBezTo>
                    <a:pt x="7005" y="12779"/>
                    <a:pt x="7014" y="12780"/>
                    <a:pt x="7021" y="12780"/>
                  </a:cubicBezTo>
                  <a:lnTo>
                    <a:pt x="7818" y="16404"/>
                  </a:lnTo>
                  <a:lnTo>
                    <a:pt x="8023" y="16404"/>
                  </a:lnTo>
                  <a:cubicBezTo>
                    <a:pt x="8023" y="16404"/>
                    <a:pt x="8023" y="16373"/>
                    <a:pt x="8021" y="16365"/>
                  </a:cubicBezTo>
                  <a:lnTo>
                    <a:pt x="7215" y="12719"/>
                  </a:lnTo>
                  <a:cubicBezTo>
                    <a:pt x="7319" y="12660"/>
                    <a:pt x="7396" y="12546"/>
                    <a:pt x="7426" y="12454"/>
                  </a:cubicBezTo>
                  <a:lnTo>
                    <a:pt x="11749" y="12454"/>
                  </a:lnTo>
                  <a:cubicBezTo>
                    <a:pt x="11796" y="12592"/>
                    <a:pt x="11970" y="12777"/>
                    <a:pt x="12179" y="12777"/>
                  </a:cubicBezTo>
                  <a:cubicBezTo>
                    <a:pt x="12186" y="12777"/>
                    <a:pt x="12195" y="12779"/>
                    <a:pt x="12203" y="12779"/>
                  </a:cubicBezTo>
                  <a:lnTo>
                    <a:pt x="13001" y="16403"/>
                  </a:lnTo>
                  <a:lnTo>
                    <a:pt x="13205" y="16403"/>
                  </a:lnTo>
                  <a:cubicBezTo>
                    <a:pt x="13205" y="16403"/>
                    <a:pt x="13205" y="16372"/>
                    <a:pt x="13202" y="16364"/>
                  </a:cubicBezTo>
                  <a:lnTo>
                    <a:pt x="12396" y="12718"/>
                  </a:lnTo>
                  <a:cubicBezTo>
                    <a:pt x="12500" y="12659"/>
                    <a:pt x="12578" y="12545"/>
                    <a:pt x="12608" y="12452"/>
                  </a:cubicBezTo>
                  <a:lnTo>
                    <a:pt x="16930" y="12452"/>
                  </a:lnTo>
                  <a:cubicBezTo>
                    <a:pt x="16978" y="12591"/>
                    <a:pt x="17152" y="12776"/>
                    <a:pt x="17360" y="12776"/>
                  </a:cubicBezTo>
                  <a:cubicBezTo>
                    <a:pt x="17367" y="12776"/>
                    <a:pt x="17377" y="12777"/>
                    <a:pt x="17385" y="12777"/>
                  </a:cubicBezTo>
                  <a:lnTo>
                    <a:pt x="18182" y="16401"/>
                  </a:lnTo>
                  <a:lnTo>
                    <a:pt x="18387" y="16401"/>
                  </a:lnTo>
                  <a:cubicBezTo>
                    <a:pt x="18387" y="16401"/>
                    <a:pt x="18387" y="16370"/>
                    <a:pt x="18383" y="16363"/>
                  </a:cubicBezTo>
                  <a:lnTo>
                    <a:pt x="17579" y="12717"/>
                  </a:lnTo>
                  <a:cubicBezTo>
                    <a:pt x="17682" y="12658"/>
                    <a:pt x="17759" y="12544"/>
                    <a:pt x="17790" y="12451"/>
                  </a:cubicBezTo>
                  <a:lnTo>
                    <a:pt x="22112" y="12451"/>
                  </a:lnTo>
                  <a:cubicBezTo>
                    <a:pt x="22159" y="12590"/>
                    <a:pt x="22333" y="12774"/>
                    <a:pt x="22541" y="12774"/>
                  </a:cubicBezTo>
                  <a:cubicBezTo>
                    <a:pt x="22550" y="12774"/>
                    <a:pt x="22558" y="12776"/>
                    <a:pt x="22567" y="12776"/>
                  </a:cubicBezTo>
                  <a:lnTo>
                    <a:pt x="23364" y="16400"/>
                  </a:lnTo>
                  <a:lnTo>
                    <a:pt x="23568" y="16400"/>
                  </a:lnTo>
                  <a:cubicBezTo>
                    <a:pt x="23568" y="16400"/>
                    <a:pt x="23568" y="16369"/>
                    <a:pt x="23566" y="16361"/>
                  </a:cubicBezTo>
                  <a:lnTo>
                    <a:pt x="22760" y="12716"/>
                  </a:lnTo>
                  <a:cubicBezTo>
                    <a:pt x="22864" y="12656"/>
                    <a:pt x="22941" y="12543"/>
                    <a:pt x="22971" y="12450"/>
                  </a:cubicBezTo>
                  <a:lnTo>
                    <a:pt x="27743" y="12450"/>
                  </a:lnTo>
                  <a:lnTo>
                    <a:pt x="27699" y="12218"/>
                  </a:lnTo>
                  <a:lnTo>
                    <a:pt x="22974" y="12218"/>
                  </a:lnTo>
                  <a:cubicBezTo>
                    <a:pt x="22933" y="12032"/>
                    <a:pt x="22773" y="11888"/>
                    <a:pt x="22577" y="11873"/>
                  </a:cubicBezTo>
                  <a:lnTo>
                    <a:pt x="21848" y="8585"/>
                  </a:lnTo>
                  <a:cubicBezTo>
                    <a:pt x="21970" y="8531"/>
                    <a:pt x="22063" y="8408"/>
                    <a:pt x="22095" y="8316"/>
                  </a:cubicBezTo>
                  <a:lnTo>
                    <a:pt x="26825" y="8316"/>
                  </a:lnTo>
                  <a:lnTo>
                    <a:pt x="26780" y="8083"/>
                  </a:lnTo>
                  <a:lnTo>
                    <a:pt x="22097" y="8083"/>
                  </a:lnTo>
                  <a:cubicBezTo>
                    <a:pt x="22054" y="7898"/>
                    <a:pt x="21877" y="7729"/>
                    <a:pt x="21666" y="7729"/>
                  </a:cubicBezTo>
                  <a:cubicBezTo>
                    <a:pt x="21662" y="7729"/>
                    <a:pt x="21661" y="7722"/>
                    <a:pt x="21659" y="7722"/>
                  </a:cubicBezTo>
                  <a:lnTo>
                    <a:pt x="20931" y="4429"/>
                  </a:lnTo>
                  <a:cubicBezTo>
                    <a:pt x="21057" y="4375"/>
                    <a:pt x="21152" y="4274"/>
                    <a:pt x="21186" y="4134"/>
                  </a:cubicBezTo>
                  <a:lnTo>
                    <a:pt x="25908" y="4134"/>
                  </a:lnTo>
                  <a:lnTo>
                    <a:pt x="25863" y="3948"/>
                  </a:lnTo>
                  <a:lnTo>
                    <a:pt x="21189" y="3948"/>
                  </a:lnTo>
                  <a:cubicBezTo>
                    <a:pt x="21146" y="3762"/>
                    <a:pt x="20969" y="3591"/>
                    <a:pt x="20756" y="3591"/>
                  </a:cubicBezTo>
                  <a:cubicBezTo>
                    <a:pt x="20752" y="3591"/>
                    <a:pt x="20749" y="3588"/>
                    <a:pt x="20744" y="3588"/>
                  </a:cubicBezTo>
                  <a:cubicBezTo>
                    <a:pt x="20744" y="3588"/>
                    <a:pt x="20743" y="3588"/>
                    <a:pt x="20743" y="3588"/>
                  </a:cubicBezTo>
                  <a:lnTo>
                    <a:pt x="199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5;p33">
              <a:extLst>
                <a:ext uri="{FF2B5EF4-FFF2-40B4-BE49-F238E27FC236}">
                  <a16:creationId xmlns:a16="http://schemas.microsoft.com/office/drawing/2014/main" id="{24B3A60E-5A32-8C3E-1B05-155BD1D5768B}"/>
                </a:ext>
              </a:extLst>
            </p:cNvPr>
            <p:cNvSpPr/>
            <p:nvPr/>
          </p:nvSpPr>
          <p:spPr>
            <a:xfrm flipH="1">
              <a:off x="7594357" y="4873123"/>
              <a:ext cx="400795" cy="79894"/>
            </a:xfrm>
            <a:custGeom>
              <a:avLst/>
              <a:gdLst/>
              <a:ahLst/>
              <a:cxnLst/>
              <a:rect l="l" t="t" r="r" b="b"/>
              <a:pathLst>
                <a:path w="11508" h="2294" extrusionOk="0">
                  <a:moveTo>
                    <a:pt x="2289" y="0"/>
                  </a:moveTo>
                  <a:cubicBezTo>
                    <a:pt x="606" y="0"/>
                    <a:pt x="1" y="1027"/>
                    <a:pt x="1" y="2293"/>
                  </a:cubicBezTo>
                  <a:lnTo>
                    <a:pt x="11508" y="2293"/>
                  </a:lnTo>
                  <a:cubicBezTo>
                    <a:pt x="11508" y="1026"/>
                    <a:pt x="10750" y="0"/>
                    <a:pt x="9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6;p33">
              <a:extLst>
                <a:ext uri="{FF2B5EF4-FFF2-40B4-BE49-F238E27FC236}">
                  <a16:creationId xmlns:a16="http://schemas.microsoft.com/office/drawing/2014/main" id="{A0B3F21B-21AC-B9AE-2153-291301E40ACA}"/>
                </a:ext>
              </a:extLst>
            </p:cNvPr>
            <p:cNvSpPr/>
            <p:nvPr/>
          </p:nvSpPr>
          <p:spPr>
            <a:xfrm flipH="1">
              <a:off x="7836931" y="4873645"/>
              <a:ext cx="158395" cy="79616"/>
            </a:xfrm>
            <a:custGeom>
              <a:avLst/>
              <a:gdLst/>
              <a:ahLst/>
              <a:cxnLst/>
              <a:rect l="l" t="t" r="r" b="b"/>
              <a:pathLst>
                <a:path w="4548" h="2286" extrusionOk="0">
                  <a:moveTo>
                    <a:pt x="1" y="2277"/>
                  </a:moveTo>
                  <a:lnTo>
                    <a:pt x="1" y="2286"/>
                  </a:lnTo>
                  <a:cubicBezTo>
                    <a:pt x="1" y="2283"/>
                    <a:pt x="1" y="2280"/>
                    <a:pt x="1" y="2277"/>
                  </a:cubicBezTo>
                  <a:close/>
                  <a:moveTo>
                    <a:pt x="2295" y="1"/>
                  </a:moveTo>
                  <a:cubicBezTo>
                    <a:pt x="616" y="1"/>
                    <a:pt x="3" y="1015"/>
                    <a:pt x="1" y="2277"/>
                  </a:cubicBezTo>
                  <a:lnTo>
                    <a:pt x="2273" y="2277"/>
                  </a:lnTo>
                  <a:lnTo>
                    <a:pt x="2273" y="2286"/>
                  </a:lnTo>
                  <a:cubicBezTo>
                    <a:pt x="2273" y="1018"/>
                    <a:pt x="2865" y="1"/>
                    <a:pt x="4547" y="1"/>
                  </a:cubicBezTo>
                  <a:close/>
                </a:path>
              </a:pathLst>
            </a:custGeom>
            <a:solidFill>
              <a:srgbClr val="FFFFFF">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2;p33">
              <a:extLst>
                <a:ext uri="{FF2B5EF4-FFF2-40B4-BE49-F238E27FC236}">
                  <a16:creationId xmlns:a16="http://schemas.microsoft.com/office/drawing/2014/main" id="{F559D9C1-8B4B-85B0-6709-9D3A43E1C5BB}"/>
                </a:ext>
              </a:extLst>
            </p:cNvPr>
            <p:cNvSpPr/>
            <p:nvPr/>
          </p:nvSpPr>
          <p:spPr>
            <a:xfrm flipH="1">
              <a:off x="8360770" y="4274849"/>
              <a:ext cx="273709" cy="92502"/>
            </a:xfrm>
            <a:custGeom>
              <a:avLst/>
              <a:gdLst/>
              <a:ahLst/>
              <a:cxnLst/>
              <a:rect l="l" t="t" r="r" b="b"/>
              <a:pathLst>
                <a:path w="7859" h="2656" extrusionOk="0">
                  <a:moveTo>
                    <a:pt x="0" y="1"/>
                  </a:moveTo>
                  <a:lnTo>
                    <a:pt x="0" y="2655"/>
                  </a:lnTo>
                  <a:lnTo>
                    <a:pt x="7858" y="2655"/>
                  </a:lnTo>
                  <a:lnTo>
                    <a:pt x="7858"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17;p33">
              <a:extLst>
                <a:ext uri="{FF2B5EF4-FFF2-40B4-BE49-F238E27FC236}">
                  <a16:creationId xmlns:a16="http://schemas.microsoft.com/office/drawing/2014/main" id="{82245D2D-8734-E503-556D-8F664969724D}"/>
                </a:ext>
              </a:extLst>
            </p:cNvPr>
            <p:cNvSpPr/>
            <p:nvPr/>
          </p:nvSpPr>
          <p:spPr>
            <a:xfrm flipH="1">
              <a:off x="6761317" y="4943057"/>
              <a:ext cx="667434" cy="62063"/>
            </a:xfrm>
            <a:custGeom>
              <a:avLst/>
              <a:gdLst/>
              <a:ahLst/>
              <a:cxnLst/>
              <a:rect l="l" t="t" r="r" b="b"/>
              <a:pathLst>
                <a:path w="19164" h="1782" extrusionOk="0">
                  <a:moveTo>
                    <a:pt x="9582" y="0"/>
                  </a:moveTo>
                  <a:cubicBezTo>
                    <a:pt x="7041" y="0"/>
                    <a:pt x="4604" y="95"/>
                    <a:pt x="2807" y="261"/>
                  </a:cubicBezTo>
                  <a:cubicBezTo>
                    <a:pt x="1010" y="429"/>
                    <a:pt x="1" y="655"/>
                    <a:pt x="1" y="891"/>
                  </a:cubicBezTo>
                  <a:cubicBezTo>
                    <a:pt x="1" y="1128"/>
                    <a:pt x="1010" y="1354"/>
                    <a:pt x="2807" y="1520"/>
                  </a:cubicBezTo>
                  <a:cubicBezTo>
                    <a:pt x="4604" y="1688"/>
                    <a:pt x="7041" y="1781"/>
                    <a:pt x="9582" y="1781"/>
                  </a:cubicBezTo>
                  <a:cubicBezTo>
                    <a:pt x="12124" y="1781"/>
                    <a:pt x="14560" y="1688"/>
                    <a:pt x="16357" y="1520"/>
                  </a:cubicBezTo>
                  <a:cubicBezTo>
                    <a:pt x="18155" y="1354"/>
                    <a:pt x="19163" y="1128"/>
                    <a:pt x="19163" y="891"/>
                  </a:cubicBezTo>
                  <a:cubicBezTo>
                    <a:pt x="19163" y="655"/>
                    <a:pt x="18155" y="429"/>
                    <a:pt x="16357" y="261"/>
                  </a:cubicBezTo>
                  <a:cubicBezTo>
                    <a:pt x="14560" y="95"/>
                    <a:pt x="12124" y="0"/>
                    <a:pt x="9582"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18;p33">
              <a:extLst>
                <a:ext uri="{FF2B5EF4-FFF2-40B4-BE49-F238E27FC236}">
                  <a16:creationId xmlns:a16="http://schemas.microsoft.com/office/drawing/2014/main" id="{B54876F7-D34F-3E43-A4DC-C66924763329}"/>
                </a:ext>
              </a:extLst>
            </p:cNvPr>
            <p:cNvSpPr/>
            <p:nvPr/>
          </p:nvSpPr>
          <p:spPr>
            <a:xfrm flipH="1">
              <a:off x="6965998" y="4576322"/>
              <a:ext cx="248355" cy="363112"/>
            </a:xfrm>
            <a:custGeom>
              <a:avLst/>
              <a:gdLst/>
              <a:ahLst/>
              <a:cxnLst/>
              <a:rect l="l" t="t" r="r" b="b"/>
              <a:pathLst>
                <a:path w="7131" h="10426" extrusionOk="0">
                  <a:moveTo>
                    <a:pt x="5337" y="1"/>
                  </a:moveTo>
                  <a:lnTo>
                    <a:pt x="1" y="10426"/>
                  </a:lnTo>
                  <a:lnTo>
                    <a:pt x="1795" y="10426"/>
                  </a:lnTo>
                  <a:lnTo>
                    <a:pt x="7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19;p33">
              <a:extLst>
                <a:ext uri="{FF2B5EF4-FFF2-40B4-BE49-F238E27FC236}">
                  <a16:creationId xmlns:a16="http://schemas.microsoft.com/office/drawing/2014/main" id="{BC748E8D-DD02-2155-2731-9F4C2E1435A8}"/>
                </a:ext>
              </a:extLst>
            </p:cNvPr>
            <p:cNvSpPr/>
            <p:nvPr/>
          </p:nvSpPr>
          <p:spPr>
            <a:xfrm flipH="1">
              <a:off x="7010925" y="4576183"/>
              <a:ext cx="203427" cy="362589"/>
            </a:xfrm>
            <a:custGeom>
              <a:avLst/>
              <a:gdLst/>
              <a:ahLst/>
              <a:cxnLst/>
              <a:rect l="l" t="t" r="r" b="b"/>
              <a:pathLst>
                <a:path w="5841" h="10411" extrusionOk="0">
                  <a:moveTo>
                    <a:pt x="5337" y="1"/>
                  </a:moveTo>
                  <a:lnTo>
                    <a:pt x="1" y="10411"/>
                  </a:lnTo>
                  <a:lnTo>
                    <a:pt x="504" y="10411"/>
                  </a:lnTo>
                  <a:lnTo>
                    <a:pt x="5841" y="1"/>
                  </a:lnTo>
                  <a:close/>
                </a:path>
              </a:pathLst>
            </a:custGeom>
            <a:solidFill>
              <a:srgbClr val="FFFFFF">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0;p33">
              <a:extLst>
                <a:ext uri="{FF2B5EF4-FFF2-40B4-BE49-F238E27FC236}">
                  <a16:creationId xmlns:a16="http://schemas.microsoft.com/office/drawing/2014/main" id="{768D71F9-C6EB-6450-C24E-170021221B45}"/>
                </a:ext>
              </a:extLst>
            </p:cNvPr>
            <p:cNvSpPr/>
            <p:nvPr/>
          </p:nvSpPr>
          <p:spPr>
            <a:xfrm flipH="1">
              <a:off x="7026076" y="4912861"/>
              <a:ext cx="307179" cy="61227"/>
            </a:xfrm>
            <a:custGeom>
              <a:avLst/>
              <a:gdLst/>
              <a:ahLst/>
              <a:cxnLst/>
              <a:rect l="l" t="t" r="r" b="b"/>
              <a:pathLst>
                <a:path w="8820" h="1758" extrusionOk="0">
                  <a:moveTo>
                    <a:pt x="1754" y="1"/>
                  </a:moveTo>
                  <a:cubicBezTo>
                    <a:pt x="464" y="1"/>
                    <a:pt x="0" y="788"/>
                    <a:pt x="0" y="1758"/>
                  </a:cubicBezTo>
                  <a:lnTo>
                    <a:pt x="8819" y="1758"/>
                  </a:lnTo>
                  <a:cubicBezTo>
                    <a:pt x="8819" y="788"/>
                    <a:pt x="8239" y="1"/>
                    <a:pt x="7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1;p33">
              <a:extLst>
                <a:ext uri="{FF2B5EF4-FFF2-40B4-BE49-F238E27FC236}">
                  <a16:creationId xmlns:a16="http://schemas.microsoft.com/office/drawing/2014/main" id="{AA695327-8EE3-FB68-DBFD-520C66F48FEF}"/>
                </a:ext>
              </a:extLst>
            </p:cNvPr>
            <p:cNvSpPr/>
            <p:nvPr/>
          </p:nvSpPr>
          <p:spPr>
            <a:xfrm flipH="1">
              <a:off x="6652133" y="4281159"/>
              <a:ext cx="803436" cy="457285"/>
            </a:xfrm>
            <a:custGeom>
              <a:avLst/>
              <a:gdLst/>
              <a:ahLst/>
              <a:cxnLst/>
              <a:rect l="l" t="t" r="r" b="b"/>
              <a:pathLst>
                <a:path w="23069" h="13130" extrusionOk="0">
                  <a:moveTo>
                    <a:pt x="464" y="1"/>
                  </a:moveTo>
                  <a:lnTo>
                    <a:pt x="1" y="570"/>
                  </a:lnTo>
                  <a:lnTo>
                    <a:pt x="2776" y="13129"/>
                  </a:lnTo>
                  <a:lnTo>
                    <a:pt x="22604" y="13129"/>
                  </a:lnTo>
                  <a:lnTo>
                    <a:pt x="23069" y="12562"/>
                  </a:lnTo>
                  <a:lnTo>
                    <a:pt x="19829" y="570"/>
                  </a:lnTo>
                  <a:lnTo>
                    <a:pt x="4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2;p33">
              <a:extLst>
                <a:ext uri="{FF2B5EF4-FFF2-40B4-BE49-F238E27FC236}">
                  <a16:creationId xmlns:a16="http://schemas.microsoft.com/office/drawing/2014/main" id="{04C295F9-9DF1-7C7A-7EA8-15CDC7833FEF}"/>
                </a:ext>
              </a:extLst>
            </p:cNvPr>
            <p:cNvSpPr/>
            <p:nvPr/>
          </p:nvSpPr>
          <p:spPr>
            <a:xfrm flipH="1">
              <a:off x="6652133" y="4281159"/>
              <a:ext cx="787310" cy="437503"/>
            </a:xfrm>
            <a:custGeom>
              <a:avLst/>
              <a:gdLst/>
              <a:ahLst/>
              <a:cxnLst/>
              <a:rect l="l" t="t" r="r" b="b"/>
              <a:pathLst>
                <a:path w="22606" h="12562" extrusionOk="0">
                  <a:moveTo>
                    <a:pt x="1" y="1"/>
                  </a:moveTo>
                  <a:lnTo>
                    <a:pt x="2777" y="12562"/>
                  </a:lnTo>
                  <a:lnTo>
                    <a:pt x="22606" y="12562"/>
                  </a:lnTo>
                  <a:lnTo>
                    <a:pt x="19831" y="1"/>
                  </a:lnTo>
                  <a:close/>
                </a:path>
              </a:pathLst>
            </a:custGeom>
            <a:solidFill>
              <a:srgbClr val="FFFFFF">
                <a:alpha val="100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3;p33">
              <a:extLst>
                <a:ext uri="{FF2B5EF4-FFF2-40B4-BE49-F238E27FC236}">
                  <a16:creationId xmlns:a16="http://schemas.microsoft.com/office/drawing/2014/main" id="{5B101930-510D-D8EC-5E0C-5CA2CBA2385E}"/>
                </a:ext>
              </a:extLst>
            </p:cNvPr>
            <p:cNvSpPr/>
            <p:nvPr/>
          </p:nvSpPr>
          <p:spPr>
            <a:xfrm flipH="1">
              <a:off x="6675258" y="4281576"/>
              <a:ext cx="740851" cy="438722"/>
            </a:xfrm>
            <a:custGeom>
              <a:avLst/>
              <a:gdLst/>
              <a:ahLst/>
              <a:cxnLst/>
              <a:rect l="l" t="t" r="r" b="b"/>
              <a:pathLst>
                <a:path w="21272" h="12597" extrusionOk="0">
                  <a:moveTo>
                    <a:pt x="7644" y="3163"/>
                  </a:moveTo>
                  <a:cubicBezTo>
                    <a:pt x="7679" y="3302"/>
                    <a:pt x="7804" y="3420"/>
                    <a:pt x="7955" y="3428"/>
                  </a:cubicBezTo>
                  <a:lnTo>
                    <a:pt x="8515" y="5977"/>
                  </a:lnTo>
                  <a:cubicBezTo>
                    <a:pt x="8426" y="6023"/>
                    <a:pt x="8360" y="6091"/>
                    <a:pt x="8338" y="6230"/>
                  </a:cubicBezTo>
                  <a:lnTo>
                    <a:pt x="5030" y="6230"/>
                  </a:lnTo>
                  <a:cubicBezTo>
                    <a:pt x="4996" y="6044"/>
                    <a:pt x="4861" y="5944"/>
                    <a:pt x="4699" y="5944"/>
                  </a:cubicBezTo>
                  <a:cubicBezTo>
                    <a:pt x="4698" y="5944"/>
                    <a:pt x="4696" y="5927"/>
                    <a:pt x="4694" y="5927"/>
                  </a:cubicBezTo>
                  <a:lnTo>
                    <a:pt x="4136" y="3398"/>
                  </a:lnTo>
                  <a:cubicBezTo>
                    <a:pt x="4233" y="3356"/>
                    <a:pt x="4306" y="3302"/>
                    <a:pt x="4331" y="3163"/>
                  </a:cubicBezTo>
                  <a:close/>
                  <a:moveTo>
                    <a:pt x="11614" y="3164"/>
                  </a:moveTo>
                  <a:cubicBezTo>
                    <a:pt x="11650" y="3303"/>
                    <a:pt x="11774" y="3423"/>
                    <a:pt x="11925" y="3430"/>
                  </a:cubicBezTo>
                  <a:lnTo>
                    <a:pt x="12486" y="5986"/>
                  </a:lnTo>
                  <a:cubicBezTo>
                    <a:pt x="12397" y="6032"/>
                    <a:pt x="12331" y="6091"/>
                    <a:pt x="12309" y="6230"/>
                  </a:cubicBezTo>
                  <a:lnTo>
                    <a:pt x="9000" y="6230"/>
                  </a:lnTo>
                  <a:cubicBezTo>
                    <a:pt x="8967" y="6044"/>
                    <a:pt x="8832" y="5948"/>
                    <a:pt x="8669" y="5948"/>
                  </a:cubicBezTo>
                  <a:cubicBezTo>
                    <a:pt x="8668" y="5948"/>
                    <a:pt x="8667" y="5937"/>
                    <a:pt x="8664" y="5937"/>
                  </a:cubicBezTo>
                  <a:lnTo>
                    <a:pt x="8107" y="3402"/>
                  </a:lnTo>
                  <a:cubicBezTo>
                    <a:pt x="8203" y="3360"/>
                    <a:pt x="8276" y="3303"/>
                    <a:pt x="8301" y="3164"/>
                  </a:cubicBezTo>
                  <a:close/>
                  <a:moveTo>
                    <a:pt x="15586" y="3164"/>
                  </a:moveTo>
                  <a:cubicBezTo>
                    <a:pt x="15621" y="3303"/>
                    <a:pt x="15746" y="3423"/>
                    <a:pt x="15897" y="3430"/>
                  </a:cubicBezTo>
                  <a:lnTo>
                    <a:pt x="16457" y="5986"/>
                  </a:lnTo>
                  <a:cubicBezTo>
                    <a:pt x="16368" y="6032"/>
                    <a:pt x="16302" y="6091"/>
                    <a:pt x="16280" y="6230"/>
                  </a:cubicBezTo>
                  <a:lnTo>
                    <a:pt x="12973" y="6230"/>
                  </a:lnTo>
                  <a:cubicBezTo>
                    <a:pt x="12938" y="6044"/>
                    <a:pt x="12803" y="5948"/>
                    <a:pt x="12641" y="5948"/>
                  </a:cubicBezTo>
                  <a:cubicBezTo>
                    <a:pt x="12640" y="5948"/>
                    <a:pt x="12639" y="5937"/>
                    <a:pt x="12635" y="5937"/>
                  </a:cubicBezTo>
                  <a:lnTo>
                    <a:pt x="12078" y="3402"/>
                  </a:lnTo>
                  <a:cubicBezTo>
                    <a:pt x="12174" y="3360"/>
                    <a:pt x="12248" y="3303"/>
                    <a:pt x="12273" y="3164"/>
                  </a:cubicBezTo>
                  <a:close/>
                  <a:moveTo>
                    <a:pt x="8340" y="6370"/>
                  </a:moveTo>
                  <a:cubicBezTo>
                    <a:pt x="8376" y="6509"/>
                    <a:pt x="8503" y="6615"/>
                    <a:pt x="8658" y="6621"/>
                  </a:cubicBezTo>
                  <a:lnTo>
                    <a:pt x="9215" y="9141"/>
                  </a:lnTo>
                  <a:cubicBezTo>
                    <a:pt x="9112" y="9183"/>
                    <a:pt x="9035" y="9251"/>
                    <a:pt x="9010" y="9391"/>
                  </a:cubicBezTo>
                  <a:lnTo>
                    <a:pt x="5702" y="9391"/>
                  </a:lnTo>
                  <a:cubicBezTo>
                    <a:pt x="5671" y="9253"/>
                    <a:pt x="5547" y="9130"/>
                    <a:pt x="5399" y="9119"/>
                  </a:cubicBezTo>
                  <a:lnTo>
                    <a:pt x="4838" y="6592"/>
                  </a:lnTo>
                  <a:cubicBezTo>
                    <a:pt x="4932" y="6549"/>
                    <a:pt x="5003" y="6463"/>
                    <a:pt x="5028" y="6370"/>
                  </a:cubicBezTo>
                  <a:close/>
                  <a:moveTo>
                    <a:pt x="12311" y="6370"/>
                  </a:moveTo>
                  <a:cubicBezTo>
                    <a:pt x="12346" y="6509"/>
                    <a:pt x="12473" y="6615"/>
                    <a:pt x="12628" y="6621"/>
                  </a:cubicBezTo>
                  <a:lnTo>
                    <a:pt x="13185" y="9141"/>
                  </a:lnTo>
                  <a:cubicBezTo>
                    <a:pt x="13083" y="9183"/>
                    <a:pt x="13005" y="9251"/>
                    <a:pt x="12980" y="9391"/>
                  </a:cubicBezTo>
                  <a:lnTo>
                    <a:pt x="9673" y="9391"/>
                  </a:lnTo>
                  <a:cubicBezTo>
                    <a:pt x="9641" y="9253"/>
                    <a:pt x="9518" y="9130"/>
                    <a:pt x="9369" y="9119"/>
                  </a:cubicBezTo>
                  <a:lnTo>
                    <a:pt x="8809" y="6592"/>
                  </a:lnTo>
                  <a:cubicBezTo>
                    <a:pt x="8903" y="6549"/>
                    <a:pt x="8973" y="6463"/>
                    <a:pt x="8998" y="6370"/>
                  </a:cubicBezTo>
                  <a:close/>
                  <a:moveTo>
                    <a:pt x="16283" y="6370"/>
                  </a:moveTo>
                  <a:cubicBezTo>
                    <a:pt x="16318" y="6509"/>
                    <a:pt x="16445" y="6615"/>
                    <a:pt x="16599" y="6621"/>
                  </a:cubicBezTo>
                  <a:lnTo>
                    <a:pt x="17158" y="9141"/>
                  </a:lnTo>
                  <a:cubicBezTo>
                    <a:pt x="17054" y="9183"/>
                    <a:pt x="16977" y="9251"/>
                    <a:pt x="16951" y="9391"/>
                  </a:cubicBezTo>
                  <a:lnTo>
                    <a:pt x="13644" y="9391"/>
                  </a:lnTo>
                  <a:cubicBezTo>
                    <a:pt x="13613" y="9253"/>
                    <a:pt x="13489" y="9130"/>
                    <a:pt x="13340" y="9119"/>
                  </a:cubicBezTo>
                  <a:lnTo>
                    <a:pt x="12780" y="6592"/>
                  </a:lnTo>
                  <a:cubicBezTo>
                    <a:pt x="12874" y="6549"/>
                    <a:pt x="12944" y="6463"/>
                    <a:pt x="12970" y="6370"/>
                  </a:cubicBezTo>
                  <a:close/>
                  <a:moveTo>
                    <a:pt x="3216" y="0"/>
                  </a:moveTo>
                  <a:cubicBezTo>
                    <a:pt x="3216" y="0"/>
                    <a:pt x="3216" y="9"/>
                    <a:pt x="3217" y="14"/>
                  </a:cubicBezTo>
                  <a:lnTo>
                    <a:pt x="3831" y="2789"/>
                  </a:lnTo>
                  <a:cubicBezTo>
                    <a:pt x="3745" y="2834"/>
                    <a:pt x="3683" y="2927"/>
                    <a:pt x="3661" y="3021"/>
                  </a:cubicBezTo>
                  <a:lnTo>
                    <a:pt x="0" y="3021"/>
                  </a:lnTo>
                  <a:lnTo>
                    <a:pt x="35" y="3159"/>
                  </a:lnTo>
                  <a:lnTo>
                    <a:pt x="3673" y="3159"/>
                  </a:lnTo>
                  <a:cubicBezTo>
                    <a:pt x="3708" y="3302"/>
                    <a:pt x="3832" y="3419"/>
                    <a:pt x="3982" y="3427"/>
                  </a:cubicBezTo>
                  <a:lnTo>
                    <a:pt x="4543" y="5977"/>
                  </a:lnTo>
                  <a:cubicBezTo>
                    <a:pt x="4454" y="6023"/>
                    <a:pt x="4389" y="6091"/>
                    <a:pt x="4367" y="6229"/>
                  </a:cubicBezTo>
                  <a:lnTo>
                    <a:pt x="702" y="6229"/>
                  </a:lnTo>
                  <a:lnTo>
                    <a:pt x="737" y="6369"/>
                  </a:lnTo>
                  <a:lnTo>
                    <a:pt x="4369" y="6369"/>
                  </a:lnTo>
                  <a:cubicBezTo>
                    <a:pt x="4404" y="6508"/>
                    <a:pt x="4531" y="6614"/>
                    <a:pt x="4686" y="6620"/>
                  </a:cubicBezTo>
                  <a:lnTo>
                    <a:pt x="5244" y="9140"/>
                  </a:lnTo>
                  <a:cubicBezTo>
                    <a:pt x="5140" y="9182"/>
                    <a:pt x="5063" y="9250"/>
                    <a:pt x="5038" y="9390"/>
                  </a:cubicBezTo>
                  <a:lnTo>
                    <a:pt x="1405" y="9390"/>
                  </a:lnTo>
                  <a:lnTo>
                    <a:pt x="1440" y="9575"/>
                  </a:lnTo>
                  <a:lnTo>
                    <a:pt x="5040" y="9575"/>
                  </a:lnTo>
                  <a:cubicBezTo>
                    <a:pt x="5077" y="9669"/>
                    <a:pt x="5211" y="9814"/>
                    <a:pt x="5369" y="9814"/>
                  </a:cubicBezTo>
                  <a:cubicBezTo>
                    <a:pt x="5376" y="9814"/>
                    <a:pt x="5383" y="9816"/>
                    <a:pt x="5388" y="9816"/>
                  </a:cubicBezTo>
                  <a:lnTo>
                    <a:pt x="5999" y="12597"/>
                  </a:lnTo>
                  <a:lnTo>
                    <a:pt x="6156" y="12597"/>
                  </a:lnTo>
                  <a:cubicBezTo>
                    <a:pt x="6156" y="12597"/>
                    <a:pt x="6156" y="12566"/>
                    <a:pt x="6155" y="12560"/>
                  </a:cubicBezTo>
                  <a:lnTo>
                    <a:pt x="5538" y="9773"/>
                  </a:lnTo>
                  <a:cubicBezTo>
                    <a:pt x="5619" y="9727"/>
                    <a:pt x="5677" y="9623"/>
                    <a:pt x="5699" y="9575"/>
                  </a:cubicBezTo>
                  <a:lnTo>
                    <a:pt x="9013" y="9575"/>
                  </a:lnTo>
                  <a:cubicBezTo>
                    <a:pt x="9049" y="9669"/>
                    <a:pt x="9182" y="9814"/>
                    <a:pt x="9341" y="9814"/>
                  </a:cubicBezTo>
                  <a:cubicBezTo>
                    <a:pt x="9348" y="9814"/>
                    <a:pt x="9354" y="9816"/>
                    <a:pt x="9360" y="9816"/>
                  </a:cubicBezTo>
                  <a:lnTo>
                    <a:pt x="9971" y="12597"/>
                  </a:lnTo>
                  <a:lnTo>
                    <a:pt x="10128" y="12597"/>
                  </a:lnTo>
                  <a:cubicBezTo>
                    <a:pt x="10128" y="12597"/>
                    <a:pt x="10128" y="12566"/>
                    <a:pt x="10126" y="12560"/>
                  </a:cubicBezTo>
                  <a:lnTo>
                    <a:pt x="9510" y="9773"/>
                  </a:lnTo>
                  <a:cubicBezTo>
                    <a:pt x="9590" y="9727"/>
                    <a:pt x="9649" y="9623"/>
                    <a:pt x="9671" y="9575"/>
                  </a:cubicBezTo>
                  <a:lnTo>
                    <a:pt x="12984" y="9575"/>
                  </a:lnTo>
                  <a:cubicBezTo>
                    <a:pt x="13021" y="9669"/>
                    <a:pt x="13154" y="9814"/>
                    <a:pt x="13313" y="9814"/>
                  </a:cubicBezTo>
                  <a:cubicBezTo>
                    <a:pt x="13319" y="9814"/>
                    <a:pt x="13326" y="9816"/>
                    <a:pt x="13331" y="9816"/>
                  </a:cubicBezTo>
                  <a:lnTo>
                    <a:pt x="13943" y="12597"/>
                  </a:lnTo>
                  <a:lnTo>
                    <a:pt x="14100" y="12597"/>
                  </a:lnTo>
                  <a:cubicBezTo>
                    <a:pt x="14100" y="12597"/>
                    <a:pt x="14100" y="12566"/>
                    <a:pt x="14099" y="12560"/>
                  </a:cubicBezTo>
                  <a:lnTo>
                    <a:pt x="13482" y="9773"/>
                  </a:lnTo>
                  <a:cubicBezTo>
                    <a:pt x="13561" y="9727"/>
                    <a:pt x="13620" y="9623"/>
                    <a:pt x="13643" y="9575"/>
                  </a:cubicBezTo>
                  <a:lnTo>
                    <a:pt x="16956" y="9575"/>
                  </a:lnTo>
                  <a:cubicBezTo>
                    <a:pt x="16992" y="9669"/>
                    <a:pt x="17126" y="9814"/>
                    <a:pt x="17285" y="9814"/>
                  </a:cubicBezTo>
                  <a:cubicBezTo>
                    <a:pt x="17291" y="9814"/>
                    <a:pt x="17297" y="9816"/>
                    <a:pt x="17302" y="9816"/>
                  </a:cubicBezTo>
                  <a:lnTo>
                    <a:pt x="17914" y="12597"/>
                  </a:lnTo>
                  <a:lnTo>
                    <a:pt x="18071" y="12597"/>
                  </a:lnTo>
                  <a:cubicBezTo>
                    <a:pt x="18071" y="12597"/>
                    <a:pt x="18071" y="12566"/>
                    <a:pt x="18070" y="12560"/>
                  </a:cubicBezTo>
                  <a:lnTo>
                    <a:pt x="17453" y="9773"/>
                  </a:lnTo>
                  <a:cubicBezTo>
                    <a:pt x="17533" y="9727"/>
                    <a:pt x="17593" y="9623"/>
                    <a:pt x="17615" y="9575"/>
                  </a:cubicBezTo>
                  <a:lnTo>
                    <a:pt x="21272" y="9575"/>
                  </a:lnTo>
                  <a:lnTo>
                    <a:pt x="21237" y="9390"/>
                  </a:lnTo>
                  <a:lnTo>
                    <a:pt x="17614" y="9390"/>
                  </a:lnTo>
                  <a:cubicBezTo>
                    <a:pt x="17582" y="9251"/>
                    <a:pt x="17459" y="9132"/>
                    <a:pt x="17310" y="9119"/>
                  </a:cubicBezTo>
                  <a:lnTo>
                    <a:pt x="16750" y="6588"/>
                  </a:lnTo>
                  <a:cubicBezTo>
                    <a:pt x="16845" y="6546"/>
                    <a:pt x="16915" y="6462"/>
                    <a:pt x="16940" y="6369"/>
                  </a:cubicBezTo>
                  <a:lnTo>
                    <a:pt x="20565" y="6369"/>
                  </a:lnTo>
                  <a:lnTo>
                    <a:pt x="20530" y="6230"/>
                  </a:lnTo>
                  <a:lnTo>
                    <a:pt x="16941" y="6230"/>
                  </a:lnTo>
                  <a:cubicBezTo>
                    <a:pt x="16907" y="6044"/>
                    <a:pt x="16772" y="5948"/>
                    <a:pt x="16610" y="5948"/>
                  </a:cubicBezTo>
                  <a:cubicBezTo>
                    <a:pt x="16609" y="5948"/>
                    <a:pt x="16607" y="5937"/>
                    <a:pt x="16605" y="5937"/>
                  </a:cubicBezTo>
                  <a:lnTo>
                    <a:pt x="16046" y="3402"/>
                  </a:lnTo>
                  <a:cubicBezTo>
                    <a:pt x="16144" y="3360"/>
                    <a:pt x="16217" y="3303"/>
                    <a:pt x="16242" y="3164"/>
                  </a:cubicBezTo>
                  <a:lnTo>
                    <a:pt x="19862" y="3164"/>
                  </a:lnTo>
                  <a:lnTo>
                    <a:pt x="19827" y="3026"/>
                  </a:lnTo>
                  <a:lnTo>
                    <a:pt x="16244" y="3026"/>
                  </a:lnTo>
                  <a:cubicBezTo>
                    <a:pt x="16211" y="2887"/>
                    <a:pt x="16076" y="2759"/>
                    <a:pt x="15913" y="2759"/>
                  </a:cubicBezTo>
                  <a:cubicBezTo>
                    <a:pt x="15909" y="2759"/>
                    <a:pt x="15907" y="2756"/>
                    <a:pt x="15903" y="2756"/>
                  </a:cubicBezTo>
                  <a:lnTo>
                    <a:pt x="15292" y="5"/>
                  </a:lnTo>
                  <a:lnTo>
                    <a:pt x="15135" y="5"/>
                  </a:lnTo>
                  <a:cubicBezTo>
                    <a:pt x="15135" y="5"/>
                    <a:pt x="15135" y="13"/>
                    <a:pt x="15137" y="18"/>
                  </a:cubicBezTo>
                  <a:lnTo>
                    <a:pt x="15751" y="2792"/>
                  </a:lnTo>
                  <a:cubicBezTo>
                    <a:pt x="15664" y="2838"/>
                    <a:pt x="15601" y="2932"/>
                    <a:pt x="15579" y="3025"/>
                  </a:cubicBezTo>
                  <a:lnTo>
                    <a:pt x="12272" y="3025"/>
                  </a:lnTo>
                  <a:cubicBezTo>
                    <a:pt x="12237" y="2885"/>
                    <a:pt x="12102" y="2758"/>
                    <a:pt x="11940" y="2758"/>
                  </a:cubicBezTo>
                  <a:cubicBezTo>
                    <a:pt x="11937" y="2758"/>
                    <a:pt x="11933" y="2755"/>
                    <a:pt x="11929" y="2755"/>
                  </a:cubicBezTo>
                  <a:lnTo>
                    <a:pt x="11320" y="4"/>
                  </a:lnTo>
                  <a:lnTo>
                    <a:pt x="11162" y="4"/>
                  </a:lnTo>
                  <a:cubicBezTo>
                    <a:pt x="11162" y="4"/>
                    <a:pt x="11162" y="11"/>
                    <a:pt x="11163" y="16"/>
                  </a:cubicBezTo>
                  <a:lnTo>
                    <a:pt x="11777" y="2791"/>
                  </a:lnTo>
                  <a:cubicBezTo>
                    <a:pt x="11691" y="2837"/>
                    <a:pt x="11629" y="2931"/>
                    <a:pt x="11607" y="3023"/>
                  </a:cubicBezTo>
                  <a:lnTo>
                    <a:pt x="8298" y="3023"/>
                  </a:lnTo>
                  <a:cubicBezTo>
                    <a:pt x="8265" y="2884"/>
                    <a:pt x="8130" y="2756"/>
                    <a:pt x="7967" y="2756"/>
                  </a:cubicBezTo>
                  <a:cubicBezTo>
                    <a:pt x="7963" y="2756"/>
                    <a:pt x="7961" y="2753"/>
                    <a:pt x="7957" y="2753"/>
                  </a:cubicBezTo>
                  <a:lnTo>
                    <a:pt x="7346" y="2"/>
                  </a:lnTo>
                  <a:lnTo>
                    <a:pt x="7189" y="2"/>
                  </a:lnTo>
                  <a:cubicBezTo>
                    <a:pt x="7189" y="2"/>
                    <a:pt x="7189" y="10"/>
                    <a:pt x="7191" y="15"/>
                  </a:cubicBezTo>
                  <a:lnTo>
                    <a:pt x="7805" y="2790"/>
                  </a:lnTo>
                  <a:cubicBezTo>
                    <a:pt x="7718" y="2836"/>
                    <a:pt x="7655" y="2928"/>
                    <a:pt x="7633" y="3022"/>
                  </a:cubicBezTo>
                  <a:lnTo>
                    <a:pt x="4326" y="3022"/>
                  </a:lnTo>
                  <a:cubicBezTo>
                    <a:pt x="4291" y="2883"/>
                    <a:pt x="4156" y="2755"/>
                    <a:pt x="3994" y="2755"/>
                  </a:cubicBezTo>
                  <a:cubicBezTo>
                    <a:pt x="3991" y="2755"/>
                    <a:pt x="3987" y="2752"/>
                    <a:pt x="3984" y="2752"/>
                  </a:cubicBezTo>
                  <a:lnTo>
                    <a:pt x="33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24;p33">
              <a:extLst>
                <a:ext uri="{FF2B5EF4-FFF2-40B4-BE49-F238E27FC236}">
                  <a16:creationId xmlns:a16="http://schemas.microsoft.com/office/drawing/2014/main" id="{0CD111E9-20A4-BFBA-3CAD-E756E5578DDC}"/>
                </a:ext>
              </a:extLst>
            </p:cNvPr>
            <p:cNvSpPr/>
            <p:nvPr/>
          </p:nvSpPr>
          <p:spPr>
            <a:xfrm flipH="1">
              <a:off x="7212089" y="4912826"/>
              <a:ext cx="121269" cy="61540"/>
            </a:xfrm>
            <a:custGeom>
              <a:avLst/>
              <a:gdLst/>
              <a:ahLst/>
              <a:cxnLst/>
              <a:rect l="l" t="t" r="r" b="b"/>
              <a:pathLst>
                <a:path w="3482" h="1767" extrusionOk="0">
                  <a:moveTo>
                    <a:pt x="1756" y="1"/>
                  </a:moveTo>
                  <a:cubicBezTo>
                    <a:pt x="466" y="1"/>
                    <a:pt x="0" y="794"/>
                    <a:pt x="0" y="1764"/>
                  </a:cubicBezTo>
                  <a:lnTo>
                    <a:pt x="0" y="1766"/>
                  </a:lnTo>
                  <a:lnTo>
                    <a:pt x="1762" y="1766"/>
                  </a:lnTo>
                  <a:lnTo>
                    <a:pt x="1762" y="1764"/>
                  </a:lnTo>
                  <a:cubicBezTo>
                    <a:pt x="1762" y="794"/>
                    <a:pt x="2193" y="1"/>
                    <a:pt x="3481" y="1"/>
                  </a:cubicBezTo>
                  <a:close/>
                </a:path>
              </a:pathLst>
            </a:custGeom>
            <a:solidFill>
              <a:srgbClr val="FFFFFF">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818" name="Picture 2" descr="Sustainable Icon">
            <a:extLst>
              <a:ext uri="{FF2B5EF4-FFF2-40B4-BE49-F238E27FC236}">
                <a16:creationId xmlns:a16="http://schemas.microsoft.com/office/drawing/2014/main" id="{3C9D248C-AABC-5716-846A-BCCDFBB5A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8487" y="1069444"/>
            <a:ext cx="1307025" cy="1307025"/>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Import - Free shipping and delivery icons">
            <a:extLst>
              <a:ext uri="{FF2B5EF4-FFF2-40B4-BE49-F238E27FC236}">
                <a16:creationId xmlns:a16="http://schemas.microsoft.com/office/drawing/2014/main" id="{8BAAA895-FD32-2D9D-7B42-5BA4CB465D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128" y="914206"/>
            <a:ext cx="150495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Renewable Energy Icon Png #287834 - Free Icons Library">
            <a:extLst>
              <a:ext uri="{FF2B5EF4-FFF2-40B4-BE49-F238E27FC236}">
                <a16:creationId xmlns:a16="http://schemas.microsoft.com/office/drawing/2014/main" id="{6A703400-B902-63D6-1DCF-AB7DC5D0BE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634" y="1009537"/>
            <a:ext cx="628054" cy="628054"/>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7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p:tgtEl>
                                          <p:spTgt spid="4"/>
                                        </p:tgtEl>
                                        <p:attrNameLst>
                                          <p:attrName>ppt_y</p:attrName>
                                        </p:attrNameLst>
                                      </p:cBhvr>
                                      <p:tavLst>
                                        <p:tav tm="0">
                                          <p:val>
                                            <p:strVal val="#ppt_y+#ppt_h*1.125000"/>
                                          </p:val>
                                        </p:tav>
                                        <p:tav tm="100000">
                                          <p:val>
                                            <p:strVal val="#ppt_y"/>
                                          </p:val>
                                        </p:tav>
                                      </p:tavLst>
                                    </p:anim>
                                    <p:animEffect transition="in" filter="wipe(up)">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0" end="0"/>
                                            </p:txEl>
                                          </p:spTgt>
                                        </p:tgtEl>
                                        <p:attrNameLst>
                                          <p:attrName>style.visibility</p:attrName>
                                        </p:attrNameLst>
                                      </p:cBhvr>
                                      <p:to>
                                        <p:strVal val="visible"/>
                                      </p:to>
                                    </p:set>
                                    <p:animEffect transition="in" filter="fade">
                                      <p:cBhvr>
                                        <p:cTn id="16" dur="500"/>
                                        <p:tgtEl>
                                          <p:spTgt spid="2">
                                            <p:txEl>
                                              <p:pRg st="0" end="0"/>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34818"/>
                                        </p:tgtEl>
                                        <p:attrNameLst>
                                          <p:attrName>style.visibility</p:attrName>
                                        </p:attrNameLst>
                                      </p:cBhvr>
                                      <p:to>
                                        <p:strVal val="visible"/>
                                      </p:to>
                                    </p:set>
                                    <p:anim calcmode="lin" valueType="num">
                                      <p:cBhvr additive="base">
                                        <p:cTn id="19" dur="500"/>
                                        <p:tgtEl>
                                          <p:spTgt spid="34818"/>
                                        </p:tgtEl>
                                        <p:attrNameLst>
                                          <p:attrName>ppt_y</p:attrName>
                                        </p:attrNameLst>
                                      </p:cBhvr>
                                      <p:tavLst>
                                        <p:tav tm="0">
                                          <p:val>
                                            <p:strVal val="#ppt_y+#ppt_h*1.125000"/>
                                          </p:val>
                                        </p:tav>
                                        <p:tav tm="100000">
                                          <p:val>
                                            <p:strVal val="#ppt_y"/>
                                          </p:val>
                                        </p:tav>
                                      </p:tavLst>
                                    </p:anim>
                                    <p:animEffect transition="in" filter="wipe(up)">
                                      <p:cBhvr>
                                        <p:cTn id="20" dur="500"/>
                                        <p:tgtEl>
                                          <p:spTgt spid="348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2" presetClass="entr" presetSubtype="4" fill="hold" nodeType="withEffect">
                                  <p:stCondLst>
                                    <p:cond delay="0"/>
                                  </p:stCondLst>
                                  <p:childTnLst>
                                    <p:set>
                                      <p:cBhvr>
                                        <p:cTn id="27" dur="1" fill="hold">
                                          <p:stCondLst>
                                            <p:cond delay="0"/>
                                          </p:stCondLst>
                                        </p:cTn>
                                        <p:tgtEl>
                                          <p:spTgt spid="34822"/>
                                        </p:tgtEl>
                                        <p:attrNameLst>
                                          <p:attrName>style.visibility</p:attrName>
                                        </p:attrNameLst>
                                      </p:cBhvr>
                                      <p:to>
                                        <p:strVal val="visible"/>
                                      </p:to>
                                    </p:set>
                                    <p:anim calcmode="lin" valueType="num">
                                      <p:cBhvr additive="base">
                                        <p:cTn id="28" dur="500"/>
                                        <p:tgtEl>
                                          <p:spTgt spid="34822"/>
                                        </p:tgtEl>
                                        <p:attrNameLst>
                                          <p:attrName>ppt_y</p:attrName>
                                        </p:attrNameLst>
                                      </p:cBhvr>
                                      <p:tavLst>
                                        <p:tav tm="0">
                                          <p:val>
                                            <p:strVal val="#ppt_y+#ppt_h*1.125000"/>
                                          </p:val>
                                        </p:tav>
                                        <p:tav tm="100000">
                                          <p:val>
                                            <p:strVal val="#ppt_y"/>
                                          </p:val>
                                        </p:tav>
                                      </p:tavLst>
                                    </p:anim>
                                    <p:animEffect transition="in" filter="wipe(up)">
                                      <p:cBhvr>
                                        <p:cTn id="29" dur="500"/>
                                        <p:tgtEl>
                                          <p:spTgt spid="34822"/>
                                        </p:tgtEl>
                                      </p:cBhvr>
                                    </p:animEffect>
                                  </p:childTnLst>
                                </p:cTn>
                              </p:par>
                              <p:par>
                                <p:cTn id="30" presetID="12" presetClass="entr" presetSubtype="4" fill="hold" nodeType="withEffect">
                                  <p:stCondLst>
                                    <p:cond delay="0"/>
                                  </p:stCondLst>
                                  <p:childTnLst>
                                    <p:set>
                                      <p:cBhvr>
                                        <p:cTn id="31" dur="1" fill="hold">
                                          <p:stCondLst>
                                            <p:cond delay="0"/>
                                          </p:stCondLst>
                                        </p:cTn>
                                        <p:tgtEl>
                                          <p:spTgt spid="34820"/>
                                        </p:tgtEl>
                                        <p:attrNameLst>
                                          <p:attrName>style.visibility</p:attrName>
                                        </p:attrNameLst>
                                      </p:cBhvr>
                                      <p:to>
                                        <p:strVal val="visible"/>
                                      </p:to>
                                    </p:set>
                                    <p:anim calcmode="lin" valueType="num">
                                      <p:cBhvr additive="base">
                                        <p:cTn id="32" dur="500"/>
                                        <p:tgtEl>
                                          <p:spTgt spid="34820"/>
                                        </p:tgtEl>
                                        <p:attrNameLst>
                                          <p:attrName>ppt_y</p:attrName>
                                        </p:attrNameLst>
                                      </p:cBhvr>
                                      <p:tavLst>
                                        <p:tav tm="0">
                                          <p:val>
                                            <p:strVal val="#ppt_y+#ppt_h*1.125000"/>
                                          </p:val>
                                        </p:tav>
                                        <p:tav tm="100000">
                                          <p:val>
                                            <p:strVal val="#ppt_y"/>
                                          </p:val>
                                        </p:tav>
                                      </p:tavLst>
                                    </p:anim>
                                    <p:animEffect transition="in" filter="wipe(up)">
                                      <p:cBhvr>
                                        <p:cTn id="33" dur="500"/>
                                        <p:tgtEl>
                                          <p:spTgt spid="3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47"/>
          <p:cNvSpPr txBox="1">
            <a:spLocks noGrp="1"/>
          </p:cNvSpPr>
          <p:nvPr>
            <p:ph type="subTitle" idx="1"/>
          </p:nvPr>
        </p:nvSpPr>
        <p:spPr>
          <a:xfrm>
            <a:off x="1129832" y="2787579"/>
            <a:ext cx="4320000" cy="117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a:latin typeface="Poppins"/>
                <a:ea typeface="Poppins"/>
                <a:cs typeface="Poppins"/>
                <a:sym typeface="Poppins"/>
              </a:rPr>
              <a:t>Do you have any questions?</a:t>
            </a:r>
          </a:p>
          <a:p>
            <a:pPr marL="0" lvl="0" indent="0" algn="ctr" rtl="0">
              <a:spcBef>
                <a:spcPts val="0"/>
              </a:spcBef>
              <a:spcAft>
                <a:spcPts val="0"/>
              </a:spcAft>
              <a:buNone/>
            </a:pPr>
            <a:endParaRPr lang="en" sz="1400" b="1" dirty="0">
              <a:latin typeface="Poppins"/>
              <a:ea typeface="Poppins"/>
              <a:cs typeface="Poppins"/>
              <a:sym typeface="Poppins"/>
            </a:endParaRPr>
          </a:p>
          <a:p>
            <a:pPr marL="0" lvl="0" indent="0" algn="ctr" rtl="0">
              <a:spcBef>
                <a:spcPts val="0"/>
              </a:spcBef>
              <a:spcAft>
                <a:spcPts val="0"/>
              </a:spcAft>
              <a:buNone/>
            </a:pPr>
            <a:endParaRPr sz="1400" b="1" dirty="0">
              <a:latin typeface="Poppins"/>
              <a:ea typeface="Poppins"/>
              <a:cs typeface="Poppins"/>
              <a:sym typeface="Poppins"/>
            </a:endParaRPr>
          </a:p>
        </p:txBody>
      </p:sp>
      <p:sp>
        <p:nvSpPr>
          <p:cNvPr id="986" name="Google Shape;986;p47"/>
          <p:cNvSpPr txBox="1">
            <a:spLocks noGrp="1"/>
          </p:cNvSpPr>
          <p:nvPr>
            <p:ph type="ctrTitle"/>
          </p:nvPr>
        </p:nvSpPr>
        <p:spPr>
          <a:xfrm>
            <a:off x="789708" y="1530497"/>
            <a:ext cx="5393845" cy="12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500" dirty="0"/>
              <a:t>Thank You!</a:t>
            </a:r>
            <a:endParaRPr sz="6500" dirty="0"/>
          </a:p>
        </p:txBody>
      </p:sp>
      <p:sp>
        <p:nvSpPr>
          <p:cNvPr id="1000" name="Google Shape;1000;p47"/>
          <p:cNvSpPr/>
          <p:nvPr/>
        </p:nvSpPr>
        <p:spPr>
          <a:xfrm>
            <a:off x="0" y="4603499"/>
            <a:ext cx="9144040" cy="539989"/>
          </a:xfrm>
          <a:custGeom>
            <a:avLst/>
            <a:gdLst/>
            <a:ahLst/>
            <a:cxnLst/>
            <a:rect l="l" t="t" r="r" b="b"/>
            <a:pathLst>
              <a:path w="167719" h="19306" extrusionOk="0">
                <a:moveTo>
                  <a:pt x="1" y="0"/>
                </a:moveTo>
                <a:lnTo>
                  <a:pt x="1" y="19305"/>
                </a:lnTo>
                <a:lnTo>
                  <a:pt x="167719" y="19305"/>
                </a:lnTo>
                <a:lnTo>
                  <a:pt x="1677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47"/>
          <p:cNvGrpSpPr/>
          <p:nvPr/>
        </p:nvGrpSpPr>
        <p:grpSpPr>
          <a:xfrm>
            <a:off x="44410" y="1832972"/>
            <a:ext cx="1351177" cy="2894845"/>
            <a:chOff x="219745" y="2304234"/>
            <a:chExt cx="1131355" cy="2423681"/>
          </a:xfrm>
        </p:grpSpPr>
        <p:sp>
          <p:nvSpPr>
            <p:cNvPr id="1002" name="Google Shape;1002;p47"/>
            <p:cNvSpPr/>
            <p:nvPr/>
          </p:nvSpPr>
          <p:spPr>
            <a:xfrm>
              <a:off x="729130" y="2944257"/>
              <a:ext cx="114379" cy="1708443"/>
            </a:xfrm>
            <a:custGeom>
              <a:avLst/>
              <a:gdLst/>
              <a:ahLst/>
              <a:cxnLst/>
              <a:rect l="l" t="t" r="r" b="b"/>
              <a:pathLst>
                <a:path w="1407" h="21016" extrusionOk="0">
                  <a:moveTo>
                    <a:pt x="555" y="1"/>
                  </a:moveTo>
                  <a:lnTo>
                    <a:pt x="1" y="21015"/>
                  </a:lnTo>
                  <a:lnTo>
                    <a:pt x="1407" y="21015"/>
                  </a:lnTo>
                  <a:lnTo>
                    <a:pt x="85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753355" y="2304234"/>
              <a:ext cx="65766" cy="625464"/>
            </a:xfrm>
            <a:custGeom>
              <a:avLst/>
              <a:gdLst/>
              <a:ahLst/>
              <a:cxnLst/>
              <a:rect l="l" t="t" r="r" b="b"/>
              <a:pathLst>
                <a:path w="809" h="7694" extrusionOk="0">
                  <a:moveTo>
                    <a:pt x="405" y="1"/>
                  </a:moveTo>
                  <a:cubicBezTo>
                    <a:pt x="405" y="1"/>
                    <a:pt x="377" y="121"/>
                    <a:pt x="327" y="332"/>
                  </a:cubicBezTo>
                  <a:cubicBezTo>
                    <a:pt x="295" y="542"/>
                    <a:pt x="216" y="842"/>
                    <a:pt x="179" y="1202"/>
                  </a:cubicBezTo>
                  <a:cubicBezTo>
                    <a:pt x="144" y="1564"/>
                    <a:pt x="77" y="1984"/>
                    <a:pt x="51" y="2435"/>
                  </a:cubicBezTo>
                  <a:cubicBezTo>
                    <a:pt x="16" y="2885"/>
                    <a:pt x="10" y="3367"/>
                    <a:pt x="1" y="3848"/>
                  </a:cubicBezTo>
                  <a:cubicBezTo>
                    <a:pt x="10" y="4328"/>
                    <a:pt x="15" y="4809"/>
                    <a:pt x="50" y="5260"/>
                  </a:cubicBezTo>
                  <a:cubicBezTo>
                    <a:pt x="72" y="5710"/>
                    <a:pt x="143" y="6130"/>
                    <a:pt x="177" y="6492"/>
                  </a:cubicBezTo>
                  <a:cubicBezTo>
                    <a:pt x="213" y="6852"/>
                    <a:pt x="294" y="7152"/>
                    <a:pt x="326" y="7363"/>
                  </a:cubicBezTo>
                  <a:cubicBezTo>
                    <a:pt x="377" y="7573"/>
                    <a:pt x="405" y="7693"/>
                    <a:pt x="405" y="7693"/>
                  </a:cubicBezTo>
                  <a:cubicBezTo>
                    <a:pt x="405" y="7693"/>
                    <a:pt x="434" y="7573"/>
                    <a:pt x="484" y="7363"/>
                  </a:cubicBezTo>
                  <a:cubicBezTo>
                    <a:pt x="517" y="7152"/>
                    <a:pt x="596" y="6852"/>
                    <a:pt x="632" y="6492"/>
                  </a:cubicBezTo>
                  <a:cubicBezTo>
                    <a:pt x="667" y="6130"/>
                    <a:pt x="736" y="5710"/>
                    <a:pt x="761" y="5260"/>
                  </a:cubicBezTo>
                  <a:cubicBezTo>
                    <a:pt x="794" y="4809"/>
                    <a:pt x="799" y="4327"/>
                    <a:pt x="809" y="3848"/>
                  </a:cubicBezTo>
                  <a:cubicBezTo>
                    <a:pt x="799" y="3366"/>
                    <a:pt x="793" y="2885"/>
                    <a:pt x="759" y="2435"/>
                  </a:cubicBezTo>
                  <a:cubicBezTo>
                    <a:pt x="733" y="1984"/>
                    <a:pt x="665" y="1564"/>
                    <a:pt x="631" y="1202"/>
                  </a:cubicBezTo>
                  <a:cubicBezTo>
                    <a:pt x="595" y="842"/>
                    <a:pt x="515" y="542"/>
                    <a:pt x="483" y="332"/>
                  </a:cubicBezTo>
                  <a:cubicBezTo>
                    <a:pt x="433" y="121"/>
                    <a:pt x="405" y="1"/>
                    <a:pt x="40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7"/>
            <p:cNvSpPr/>
            <p:nvPr/>
          </p:nvSpPr>
          <p:spPr>
            <a:xfrm>
              <a:off x="219745" y="2985067"/>
              <a:ext cx="541327" cy="312570"/>
            </a:xfrm>
            <a:custGeom>
              <a:avLst/>
              <a:gdLst/>
              <a:ahLst/>
              <a:cxnLst/>
              <a:rect l="l" t="t" r="r" b="b"/>
              <a:pathLst>
                <a:path w="6659" h="3845" extrusionOk="0">
                  <a:moveTo>
                    <a:pt x="6658" y="1"/>
                  </a:moveTo>
                  <a:lnTo>
                    <a:pt x="6658" y="1"/>
                  </a:lnTo>
                  <a:cubicBezTo>
                    <a:pt x="6658" y="1"/>
                    <a:pt x="6541" y="37"/>
                    <a:pt x="6333" y="97"/>
                  </a:cubicBezTo>
                  <a:cubicBezTo>
                    <a:pt x="6136" y="174"/>
                    <a:pt x="5835" y="255"/>
                    <a:pt x="5504" y="404"/>
                  </a:cubicBezTo>
                  <a:cubicBezTo>
                    <a:pt x="5175" y="553"/>
                    <a:pt x="4776" y="704"/>
                    <a:pt x="4373" y="907"/>
                  </a:cubicBezTo>
                  <a:cubicBezTo>
                    <a:pt x="3967" y="1103"/>
                    <a:pt x="3548" y="1340"/>
                    <a:pt x="3127" y="1572"/>
                  </a:cubicBezTo>
                  <a:cubicBezTo>
                    <a:pt x="2716" y="1819"/>
                    <a:pt x="2304" y="2065"/>
                    <a:pt x="1930" y="2320"/>
                  </a:cubicBezTo>
                  <a:cubicBezTo>
                    <a:pt x="1552" y="2567"/>
                    <a:pt x="1222" y="2836"/>
                    <a:pt x="928" y="3047"/>
                  </a:cubicBezTo>
                  <a:cubicBezTo>
                    <a:pt x="634" y="3259"/>
                    <a:pt x="414" y="3478"/>
                    <a:pt x="247" y="3612"/>
                  </a:cubicBezTo>
                  <a:cubicBezTo>
                    <a:pt x="90" y="3760"/>
                    <a:pt x="0" y="3844"/>
                    <a:pt x="0" y="3844"/>
                  </a:cubicBezTo>
                  <a:cubicBezTo>
                    <a:pt x="0" y="3844"/>
                    <a:pt x="119" y="3808"/>
                    <a:pt x="325" y="3747"/>
                  </a:cubicBezTo>
                  <a:cubicBezTo>
                    <a:pt x="524" y="3670"/>
                    <a:pt x="822" y="3589"/>
                    <a:pt x="1153" y="3440"/>
                  </a:cubicBezTo>
                  <a:cubicBezTo>
                    <a:pt x="1483" y="3291"/>
                    <a:pt x="1880" y="3139"/>
                    <a:pt x="2284" y="2936"/>
                  </a:cubicBezTo>
                  <a:cubicBezTo>
                    <a:pt x="2691" y="2740"/>
                    <a:pt x="3111" y="2505"/>
                    <a:pt x="3531" y="2273"/>
                  </a:cubicBezTo>
                  <a:cubicBezTo>
                    <a:pt x="3942" y="2026"/>
                    <a:pt x="4357" y="1782"/>
                    <a:pt x="4730" y="1525"/>
                  </a:cubicBezTo>
                  <a:cubicBezTo>
                    <a:pt x="5108" y="1280"/>
                    <a:pt x="5437" y="1010"/>
                    <a:pt x="5732" y="798"/>
                  </a:cubicBezTo>
                  <a:cubicBezTo>
                    <a:pt x="6027" y="587"/>
                    <a:pt x="6246" y="367"/>
                    <a:pt x="6412" y="234"/>
                  </a:cubicBezTo>
                  <a:cubicBezTo>
                    <a:pt x="6569" y="85"/>
                    <a:pt x="6658" y="1"/>
                    <a:pt x="6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7"/>
            <p:cNvSpPr/>
            <p:nvPr/>
          </p:nvSpPr>
          <p:spPr>
            <a:xfrm>
              <a:off x="809611" y="2985067"/>
              <a:ext cx="541489" cy="312570"/>
            </a:xfrm>
            <a:custGeom>
              <a:avLst/>
              <a:gdLst/>
              <a:ahLst/>
              <a:cxnLst/>
              <a:rect l="l" t="t" r="r" b="b"/>
              <a:pathLst>
                <a:path w="6661" h="3845" extrusionOk="0">
                  <a:moveTo>
                    <a:pt x="0" y="1"/>
                  </a:moveTo>
                  <a:cubicBezTo>
                    <a:pt x="0" y="1"/>
                    <a:pt x="91" y="85"/>
                    <a:pt x="248" y="234"/>
                  </a:cubicBezTo>
                  <a:cubicBezTo>
                    <a:pt x="414" y="367"/>
                    <a:pt x="633" y="587"/>
                    <a:pt x="928" y="798"/>
                  </a:cubicBezTo>
                  <a:cubicBezTo>
                    <a:pt x="1223" y="1009"/>
                    <a:pt x="1552" y="1279"/>
                    <a:pt x="1930" y="1525"/>
                  </a:cubicBezTo>
                  <a:cubicBezTo>
                    <a:pt x="2303" y="1782"/>
                    <a:pt x="2716" y="2026"/>
                    <a:pt x="3128" y="2273"/>
                  </a:cubicBezTo>
                  <a:cubicBezTo>
                    <a:pt x="3549" y="2505"/>
                    <a:pt x="3968" y="2740"/>
                    <a:pt x="4376" y="2936"/>
                  </a:cubicBezTo>
                  <a:cubicBezTo>
                    <a:pt x="4778" y="3139"/>
                    <a:pt x="5176" y="3291"/>
                    <a:pt x="5507" y="3440"/>
                  </a:cubicBezTo>
                  <a:cubicBezTo>
                    <a:pt x="5836" y="3589"/>
                    <a:pt x="6136" y="3670"/>
                    <a:pt x="6334" y="3747"/>
                  </a:cubicBezTo>
                  <a:cubicBezTo>
                    <a:pt x="6542" y="3809"/>
                    <a:pt x="6660" y="3844"/>
                    <a:pt x="6660" y="3844"/>
                  </a:cubicBezTo>
                  <a:cubicBezTo>
                    <a:pt x="6660" y="3844"/>
                    <a:pt x="6569" y="3758"/>
                    <a:pt x="6412" y="3613"/>
                  </a:cubicBezTo>
                  <a:cubicBezTo>
                    <a:pt x="6246" y="3480"/>
                    <a:pt x="6026" y="3259"/>
                    <a:pt x="5732" y="3049"/>
                  </a:cubicBezTo>
                  <a:cubicBezTo>
                    <a:pt x="5437" y="2838"/>
                    <a:pt x="5108" y="2569"/>
                    <a:pt x="4730" y="2322"/>
                  </a:cubicBezTo>
                  <a:cubicBezTo>
                    <a:pt x="4357" y="2067"/>
                    <a:pt x="3944" y="1821"/>
                    <a:pt x="3531" y="1574"/>
                  </a:cubicBezTo>
                  <a:cubicBezTo>
                    <a:pt x="3113" y="1340"/>
                    <a:pt x="2693" y="1105"/>
                    <a:pt x="2285" y="909"/>
                  </a:cubicBezTo>
                  <a:cubicBezTo>
                    <a:pt x="1883" y="704"/>
                    <a:pt x="1484" y="553"/>
                    <a:pt x="1155" y="404"/>
                  </a:cubicBezTo>
                  <a:cubicBezTo>
                    <a:pt x="825" y="256"/>
                    <a:pt x="525" y="174"/>
                    <a:pt x="326" y="97"/>
                  </a:cubicBezTo>
                  <a:cubicBezTo>
                    <a:pt x="119" y="35"/>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724171" y="2910439"/>
              <a:ext cx="120069" cy="109420"/>
            </a:xfrm>
            <a:custGeom>
              <a:avLst/>
              <a:gdLst/>
              <a:ahLst/>
              <a:cxnLst/>
              <a:rect l="l" t="t" r="r" b="b"/>
              <a:pathLst>
                <a:path w="1477" h="1346" extrusionOk="0">
                  <a:moveTo>
                    <a:pt x="738" y="1"/>
                  </a:moveTo>
                  <a:cubicBezTo>
                    <a:pt x="566" y="1"/>
                    <a:pt x="393" y="66"/>
                    <a:pt x="262" y="198"/>
                  </a:cubicBezTo>
                  <a:cubicBezTo>
                    <a:pt x="0" y="460"/>
                    <a:pt x="0" y="885"/>
                    <a:pt x="262" y="1148"/>
                  </a:cubicBezTo>
                  <a:cubicBezTo>
                    <a:pt x="393" y="1279"/>
                    <a:pt x="566" y="1345"/>
                    <a:pt x="738" y="1345"/>
                  </a:cubicBezTo>
                  <a:cubicBezTo>
                    <a:pt x="910" y="1345"/>
                    <a:pt x="1082" y="1279"/>
                    <a:pt x="1213" y="1148"/>
                  </a:cubicBezTo>
                  <a:cubicBezTo>
                    <a:pt x="1476" y="885"/>
                    <a:pt x="1476" y="460"/>
                    <a:pt x="1213" y="198"/>
                  </a:cubicBezTo>
                  <a:cubicBezTo>
                    <a:pt x="1082" y="66"/>
                    <a:pt x="910" y="1"/>
                    <a:pt x="7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7"/>
            <p:cNvSpPr/>
            <p:nvPr/>
          </p:nvSpPr>
          <p:spPr>
            <a:xfrm>
              <a:off x="761322" y="2944176"/>
              <a:ext cx="46012" cy="41866"/>
            </a:xfrm>
            <a:custGeom>
              <a:avLst/>
              <a:gdLst/>
              <a:ahLst/>
              <a:cxnLst/>
              <a:rect l="l" t="t" r="r" b="b"/>
              <a:pathLst>
                <a:path w="566" h="515" extrusionOk="0">
                  <a:moveTo>
                    <a:pt x="283" y="0"/>
                  </a:moveTo>
                  <a:cubicBezTo>
                    <a:pt x="167" y="0"/>
                    <a:pt x="61" y="80"/>
                    <a:pt x="33" y="198"/>
                  </a:cubicBezTo>
                  <a:cubicBezTo>
                    <a:pt x="0" y="336"/>
                    <a:pt x="86" y="474"/>
                    <a:pt x="224" y="508"/>
                  </a:cubicBezTo>
                  <a:cubicBezTo>
                    <a:pt x="244" y="513"/>
                    <a:pt x="264" y="515"/>
                    <a:pt x="283" y="515"/>
                  </a:cubicBezTo>
                  <a:cubicBezTo>
                    <a:pt x="400" y="515"/>
                    <a:pt x="505" y="435"/>
                    <a:pt x="533" y="317"/>
                  </a:cubicBezTo>
                  <a:cubicBezTo>
                    <a:pt x="565" y="179"/>
                    <a:pt x="480" y="40"/>
                    <a:pt x="342" y="7"/>
                  </a:cubicBezTo>
                  <a:cubicBezTo>
                    <a:pt x="322" y="3"/>
                    <a:pt x="303" y="0"/>
                    <a:pt x="2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7"/>
            <p:cNvSpPr/>
            <p:nvPr/>
          </p:nvSpPr>
          <p:spPr>
            <a:xfrm>
              <a:off x="653934" y="4649712"/>
              <a:ext cx="264688" cy="78203"/>
            </a:xfrm>
            <a:custGeom>
              <a:avLst/>
              <a:gdLst/>
              <a:ahLst/>
              <a:cxnLst/>
              <a:rect l="l" t="t" r="r" b="b"/>
              <a:pathLst>
                <a:path w="3256" h="962" extrusionOk="0">
                  <a:moveTo>
                    <a:pt x="897" y="0"/>
                  </a:moveTo>
                  <a:cubicBezTo>
                    <a:pt x="401" y="0"/>
                    <a:pt x="0" y="401"/>
                    <a:pt x="0" y="897"/>
                  </a:cubicBezTo>
                  <a:lnTo>
                    <a:pt x="0" y="962"/>
                  </a:lnTo>
                  <a:lnTo>
                    <a:pt x="3255" y="962"/>
                  </a:lnTo>
                  <a:lnTo>
                    <a:pt x="3255" y="897"/>
                  </a:lnTo>
                  <a:cubicBezTo>
                    <a:pt x="3255" y="401"/>
                    <a:pt x="2854" y="0"/>
                    <a:pt x="23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47"/>
          <p:cNvGrpSpPr/>
          <p:nvPr/>
        </p:nvGrpSpPr>
        <p:grpSpPr>
          <a:xfrm>
            <a:off x="8710541" y="3616066"/>
            <a:ext cx="433452" cy="1081279"/>
            <a:chOff x="8490803" y="3616066"/>
            <a:chExt cx="433452" cy="1081279"/>
          </a:xfrm>
        </p:grpSpPr>
        <p:sp>
          <p:nvSpPr>
            <p:cNvPr id="1010" name="Google Shape;1010;p47"/>
            <p:cNvSpPr/>
            <p:nvPr/>
          </p:nvSpPr>
          <p:spPr>
            <a:xfrm>
              <a:off x="8640627" y="4071065"/>
              <a:ext cx="144619" cy="626277"/>
            </a:xfrm>
            <a:custGeom>
              <a:avLst/>
              <a:gdLst/>
              <a:ahLst/>
              <a:cxnLst/>
              <a:rect l="l" t="t" r="r" b="b"/>
              <a:pathLst>
                <a:path w="1779" h="7704" extrusionOk="0">
                  <a:moveTo>
                    <a:pt x="831" y="0"/>
                  </a:moveTo>
                  <a:cubicBezTo>
                    <a:pt x="831" y="0"/>
                    <a:pt x="780" y="2427"/>
                    <a:pt x="699" y="4262"/>
                  </a:cubicBezTo>
                  <a:cubicBezTo>
                    <a:pt x="465" y="4047"/>
                    <a:pt x="312" y="3588"/>
                    <a:pt x="222" y="3284"/>
                  </a:cubicBezTo>
                  <a:cubicBezTo>
                    <a:pt x="115" y="2929"/>
                    <a:pt x="94" y="2557"/>
                    <a:pt x="97" y="2186"/>
                  </a:cubicBezTo>
                  <a:lnTo>
                    <a:pt x="97" y="2186"/>
                  </a:lnTo>
                  <a:cubicBezTo>
                    <a:pt x="77" y="2189"/>
                    <a:pt x="57" y="2190"/>
                    <a:pt x="36" y="2193"/>
                  </a:cubicBezTo>
                  <a:lnTo>
                    <a:pt x="1" y="2197"/>
                  </a:lnTo>
                  <a:cubicBezTo>
                    <a:pt x="14" y="2658"/>
                    <a:pt x="29" y="3123"/>
                    <a:pt x="139" y="3571"/>
                  </a:cubicBezTo>
                  <a:cubicBezTo>
                    <a:pt x="234" y="3956"/>
                    <a:pt x="409" y="4331"/>
                    <a:pt x="683" y="4615"/>
                  </a:cubicBezTo>
                  <a:cubicBezTo>
                    <a:pt x="648" y="5244"/>
                    <a:pt x="612" y="5783"/>
                    <a:pt x="570" y="6099"/>
                  </a:cubicBezTo>
                  <a:cubicBezTo>
                    <a:pt x="404" y="7373"/>
                    <a:pt x="115" y="7704"/>
                    <a:pt x="115" y="7704"/>
                  </a:cubicBezTo>
                  <a:lnTo>
                    <a:pt x="1458" y="7704"/>
                  </a:lnTo>
                  <a:cubicBezTo>
                    <a:pt x="1458" y="7704"/>
                    <a:pt x="1081" y="7112"/>
                    <a:pt x="1039" y="5608"/>
                  </a:cubicBezTo>
                  <a:cubicBezTo>
                    <a:pt x="1038" y="5571"/>
                    <a:pt x="1037" y="5529"/>
                    <a:pt x="1037" y="5481"/>
                  </a:cubicBezTo>
                  <a:cubicBezTo>
                    <a:pt x="1346" y="5192"/>
                    <a:pt x="1538" y="4791"/>
                    <a:pt x="1641" y="4377"/>
                  </a:cubicBezTo>
                  <a:cubicBezTo>
                    <a:pt x="1751" y="3930"/>
                    <a:pt x="1765" y="3466"/>
                    <a:pt x="1779" y="3005"/>
                  </a:cubicBezTo>
                  <a:cubicBezTo>
                    <a:pt x="1769" y="3003"/>
                    <a:pt x="1760" y="3001"/>
                    <a:pt x="1751" y="3001"/>
                  </a:cubicBezTo>
                  <a:cubicBezTo>
                    <a:pt x="1729" y="2999"/>
                    <a:pt x="1706" y="2996"/>
                    <a:pt x="1683" y="2994"/>
                  </a:cubicBezTo>
                  <a:lnTo>
                    <a:pt x="1683" y="2994"/>
                  </a:lnTo>
                  <a:cubicBezTo>
                    <a:pt x="1686" y="3363"/>
                    <a:pt x="1665" y="3737"/>
                    <a:pt x="1559" y="4091"/>
                  </a:cubicBezTo>
                  <a:cubicBezTo>
                    <a:pt x="1463" y="4413"/>
                    <a:pt x="1297" y="4821"/>
                    <a:pt x="1044" y="5037"/>
                  </a:cubicBezTo>
                  <a:cubicBezTo>
                    <a:pt x="1047" y="3434"/>
                    <a:pt x="1102" y="0"/>
                    <a:pt x="11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7"/>
            <p:cNvSpPr/>
            <p:nvPr/>
          </p:nvSpPr>
          <p:spPr>
            <a:xfrm>
              <a:off x="8640546" y="4249179"/>
              <a:ext cx="75765" cy="448166"/>
            </a:xfrm>
            <a:custGeom>
              <a:avLst/>
              <a:gdLst/>
              <a:ahLst/>
              <a:cxnLst/>
              <a:rect l="l" t="t" r="r" b="b"/>
              <a:pathLst>
                <a:path w="932" h="5513" extrusionOk="0">
                  <a:moveTo>
                    <a:pt x="36" y="0"/>
                  </a:moveTo>
                  <a:lnTo>
                    <a:pt x="1" y="5"/>
                  </a:lnTo>
                  <a:cubicBezTo>
                    <a:pt x="14" y="466"/>
                    <a:pt x="28" y="930"/>
                    <a:pt x="139" y="1378"/>
                  </a:cubicBezTo>
                  <a:cubicBezTo>
                    <a:pt x="233" y="1764"/>
                    <a:pt x="409" y="2139"/>
                    <a:pt x="682" y="2423"/>
                  </a:cubicBezTo>
                  <a:cubicBezTo>
                    <a:pt x="649" y="3053"/>
                    <a:pt x="613" y="3592"/>
                    <a:pt x="571" y="3908"/>
                  </a:cubicBezTo>
                  <a:cubicBezTo>
                    <a:pt x="405" y="5182"/>
                    <a:pt x="116" y="5513"/>
                    <a:pt x="116" y="5513"/>
                  </a:cubicBezTo>
                  <a:lnTo>
                    <a:pt x="614" y="5513"/>
                  </a:lnTo>
                  <a:cubicBezTo>
                    <a:pt x="710" y="5057"/>
                    <a:pt x="705" y="3873"/>
                    <a:pt x="705" y="3872"/>
                  </a:cubicBezTo>
                  <a:lnTo>
                    <a:pt x="705" y="3872"/>
                  </a:lnTo>
                  <a:cubicBezTo>
                    <a:pt x="705" y="3873"/>
                    <a:pt x="729" y="4527"/>
                    <a:pt x="832" y="4582"/>
                  </a:cubicBezTo>
                  <a:cubicBezTo>
                    <a:pt x="833" y="4583"/>
                    <a:pt x="834" y="4583"/>
                    <a:pt x="835" y="4583"/>
                  </a:cubicBezTo>
                  <a:cubicBezTo>
                    <a:pt x="931" y="4583"/>
                    <a:pt x="795" y="2459"/>
                    <a:pt x="795" y="2459"/>
                  </a:cubicBezTo>
                  <a:lnTo>
                    <a:pt x="795" y="2459"/>
                  </a:lnTo>
                  <a:cubicBezTo>
                    <a:pt x="795" y="2459"/>
                    <a:pt x="821" y="2481"/>
                    <a:pt x="844" y="2481"/>
                  </a:cubicBezTo>
                  <a:cubicBezTo>
                    <a:pt x="853" y="2481"/>
                    <a:pt x="861" y="2478"/>
                    <a:pt x="868" y="2470"/>
                  </a:cubicBezTo>
                  <a:cubicBezTo>
                    <a:pt x="893" y="2440"/>
                    <a:pt x="661" y="2209"/>
                    <a:pt x="487" y="1996"/>
                  </a:cubicBezTo>
                  <a:cubicBezTo>
                    <a:pt x="311" y="1784"/>
                    <a:pt x="286" y="1662"/>
                    <a:pt x="116" y="959"/>
                  </a:cubicBezTo>
                  <a:cubicBezTo>
                    <a:pt x="7" y="507"/>
                    <a:pt x="15" y="179"/>
                    <a:pt x="36"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8697207" y="4070984"/>
              <a:ext cx="22355" cy="368255"/>
            </a:xfrm>
            <a:custGeom>
              <a:avLst/>
              <a:gdLst/>
              <a:ahLst/>
              <a:cxnLst/>
              <a:rect l="l" t="t" r="r" b="b"/>
              <a:pathLst>
                <a:path w="275" h="4530" extrusionOk="0">
                  <a:moveTo>
                    <a:pt x="133" y="0"/>
                  </a:moveTo>
                  <a:cubicBezTo>
                    <a:pt x="134" y="0"/>
                    <a:pt x="82" y="2428"/>
                    <a:pt x="1" y="4262"/>
                  </a:cubicBezTo>
                  <a:cubicBezTo>
                    <a:pt x="1" y="4262"/>
                    <a:pt x="62" y="4511"/>
                    <a:pt x="171" y="4529"/>
                  </a:cubicBezTo>
                  <a:cubicBezTo>
                    <a:pt x="171" y="4529"/>
                    <a:pt x="171" y="4529"/>
                    <a:pt x="172" y="4529"/>
                  </a:cubicBezTo>
                  <a:cubicBezTo>
                    <a:pt x="271" y="4529"/>
                    <a:pt x="275" y="640"/>
                    <a:pt x="274"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8725253" y="4314458"/>
              <a:ext cx="58124" cy="166081"/>
            </a:xfrm>
            <a:custGeom>
              <a:avLst/>
              <a:gdLst/>
              <a:ahLst/>
              <a:cxnLst/>
              <a:rect l="l" t="t" r="r" b="b"/>
              <a:pathLst>
                <a:path w="715" h="2043" extrusionOk="0">
                  <a:moveTo>
                    <a:pt x="641" y="0"/>
                  </a:moveTo>
                  <a:lnTo>
                    <a:pt x="641" y="0"/>
                  </a:lnTo>
                  <a:cubicBezTo>
                    <a:pt x="644" y="369"/>
                    <a:pt x="622" y="743"/>
                    <a:pt x="517" y="1097"/>
                  </a:cubicBezTo>
                  <a:cubicBezTo>
                    <a:pt x="419" y="1418"/>
                    <a:pt x="253" y="1825"/>
                    <a:pt x="0" y="2043"/>
                  </a:cubicBezTo>
                  <a:cubicBezTo>
                    <a:pt x="0" y="2043"/>
                    <a:pt x="330" y="1942"/>
                    <a:pt x="549" y="1262"/>
                  </a:cubicBezTo>
                  <a:cubicBezTo>
                    <a:pt x="705" y="779"/>
                    <a:pt x="715" y="264"/>
                    <a:pt x="709" y="7"/>
                  </a:cubicBezTo>
                  <a:cubicBezTo>
                    <a:pt x="687" y="5"/>
                    <a:pt x="663" y="2"/>
                    <a:pt x="641"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7"/>
            <p:cNvSpPr/>
            <p:nvPr/>
          </p:nvSpPr>
          <p:spPr>
            <a:xfrm>
              <a:off x="8490803" y="3616066"/>
              <a:ext cx="433452" cy="781709"/>
            </a:xfrm>
            <a:custGeom>
              <a:avLst/>
              <a:gdLst/>
              <a:ahLst/>
              <a:cxnLst/>
              <a:rect l="l" t="t" r="r" b="b"/>
              <a:pathLst>
                <a:path w="5332" h="9616" extrusionOk="0">
                  <a:moveTo>
                    <a:pt x="2436" y="1"/>
                  </a:moveTo>
                  <a:cubicBezTo>
                    <a:pt x="2216" y="1"/>
                    <a:pt x="2024" y="194"/>
                    <a:pt x="1899" y="387"/>
                  </a:cubicBezTo>
                  <a:cubicBezTo>
                    <a:pt x="1521" y="965"/>
                    <a:pt x="1309" y="1682"/>
                    <a:pt x="1089" y="2334"/>
                  </a:cubicBezTo>
                  <a:cubicBezTo>
                    <a:pt x="846" y="3050"/>
                    <a:pt x="641" y="3777"/>
                    <a:pt x="478" y="4515"/>
                  </a:cubicBezTo>
                  <a:cubicBezTo>
                    <a:pt x="373" y="4994"/>
                    <a:pt x="258" y="5526"/>
                    <a:pt x="176" y="6070"/>
                  </a:cubicBezTo>
                  <a:cubicBezTo>
                    <a:pt x="47" y="6906"/>
                    <a:pt x="1" y="7773"/>
                    <a:pt x="200" y="8518"/>
                  </a:cubicBezTo>
                  <a:cubicBezTo>
                    <a:pt x="336" y="9033"/>
                    <a:pt x="783" y="9522"/>
                    <a:pt x="1334" y="9606"/>
                  </a:cubicBezTo>
                  <a:cubicBezTo>
                    <a:pt x="1379" y="9613"/>
                    <a:pt x="1424" y="9616"/>
                    <a:pt x="1467" y="9616"/>
                  </a:cubicBezTo>
                  <a:cubicBezTo>
                    <a:pt x="1918" y="9616"/>
                    <a:pt x="2284" y="9278"/>
                    <a:pt x="2756" y="9278"/>
                  </a:cubicBezTo>
                  <a:cubicBezTo>
                    <a:pt x="2812" y="9278"/>
                    <a:pt x="2869" y="9283"/>
                    <a:pt x="2928" y="9293"/>
                  </a:cubicBezTo>
                  <a:cubicBezTo>
                    <a:pt x="2994" y="9305"/>
                    <a:pt x="3057" y="9320"/>
                    <a:pt x="3120" y="9340"/>
                  </a:cubicBezTo>
                  <a:cubicBezTo>
                    <a:pt x="3416" y="9427"/>
                    <a:pt x="3701" y="9568"/>
                    <a:pt x="4007" y="9568"/>
                  </a:cubicBezTo>
                  <a:cubicBezTo>
                    <a:pt x="4407" y="9568"/>
                    <a:pt x="4682" y="9406"/>
                    <a:pt x="4868" y="9152"/>
                  </a:cubicBezTo>
                  <a:cubicBezTo>
                    <a:pt x="5331" y="8518"/>
                    <a:pt x="5237" y="7320"/>
                    <a:pt x="5133" y="6675"/>
                  </a:cubicBezTo>
                  <a:cubicBezTo>
                    <a:pt x="4861" y="4997"/>
                    <a:pt x="4388" y="3349"/>
                    <a:pt x="3728" y="1783"/>
                  </a:cubicBezTo>
                  <a:cubicBezTo>
                    <a:pt x="3523" y="1297"/>
                    <a:pt x="3106" y="122"/>
                    <a:pt x="2506" y="8"/>
                  </a:cubicBezTo>
                  <a:cubicBezTo>
                    <a:pt x="2483" y="3"/>
                    <a:pt x="2459" y="1"/>
                    <a:pt x="2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8490803" y="4109355"/>
              <a:ext cx="401666" cy="288426"/>
            </a:xfrm>
            <a:custGeom>
              <a:avLst/>
              <a:gdLst/>
              <a:ahLst/>
              <a:cxnLst/>
              <a:rect l="l" t="t" r="r" b="b"/>
              <a:pathLst>
                <a:path w="4941" h="3548" extrusionOk="0">
                  <a:moveTo>
                    <a:pt x="174" y="1"/>
                  </a:moveTo>
                  <a:lnTo>
                    <a:pt x="174" y="1"/>
                  </a:lnTo>
                  <a:cubicBezTo>
                    <a:pt x="47" y="838"/>
                    <a:pt x="1" y="1705"/>
                    <a:pt x="200" y="2450"/>
                  </a:cubicBezTo>
                  <a:cubicBezTo>
                    <a:pt x="336" y="2965"/>
                    <a:pt x="783" y="3454"/>
                    <a:pt x="1334" y="3538"/>
                  </a:cubicBezTo>
                  <a:cubicBezTo>
                    <a:pt x="1379" y="3545"/>
                    <a:pt x="1424" y="3548"/>
                    <a:pt x="1467" y="3548"/>
                  </a:cubicBezTo>
                  <a:cubicBezTo>
                    <a:pt x="1918" y="3548"/>
                    <a:pt x="2284" y="3210"/>
                    <a:pt x="2756" y="3210"/>
                  </a:cubicBezTo>
                  <a:cubicBezTo>
                    <a:pt x="2812" y="3210"/>
                    <a:pt x="2869" y="3215"/>
                    <a:pt x="2928" y="3225"/>
                  </a:cubicBezTo>
                  <a:cubicBezTo>
                    <a:pt x="2994" y="3237"/>
                    <a:pt x="3057" y="3252"/>
                    <a:pt x="3120" y="3272"/>
                  </a:cubicBezTo>
                  <a:cubicBezTo>
                    <a:pt x="3416" y="3359"/>
                    <a:pt x="3701" y="3500"/>
                    <a:pt x="4007" y="3500"/>
                  </a:cubicBezTo>
                  <a:cubicBezTo>
                    <a:pt x="4407" y="3500"/>
                    <a:pt x="4682" y="3338"/>
                    <a:pt x="4868" y="3084"/>
                  </a:cubicBezTo>
                  <a:cubicBezTo>
                    <a:pt x="4941" y="2728"/>
                    <a:pt x="4884" y="2349"/>
                    <a:pt x="4651" y="2076"/>
                  </a:cubicBezTo>
                  <a:lnTo>
                    <a:pt x="4651" y="2076"/>
                  </a:lnTo>
                  <a:cubicBezTo>
                    <a:pt x="4686" y="2269"/>
                    <a:pt x="4666" y="2476"/>
                    <a:pt x="4568" y="2647"/>
                  </a:cubicBezTo>
                  <a:cubicBezTo>
                    <a:pt x="4469" y="2816"/>
                    <a:pt x="4289" y="2944"/>
                    <a:pt x="4091" y="2950"/>
                  </a:cubicBezTo>
                  <a:cubicBezTo>
                    <a:pt x="4085" y="2950"/>
                    <a:pt x="4079" y="2950"/>
                    <a:pt x="4073" y="2950"/>
                  </a:cubicBezTo>
                  <a:cubicBezTo>
                    <a:pt x="3785" y="2950"/>
                    <a:pt x="3546" y="2719"/>
                    <a:pt x="3265" y="2652"/>
                  </a:cubicBezTo>
                  <a:cubicBezTo>
                    <a:pt x="3201" y="2637"/>
                    <a:pt x="3138" y="2630"/>
                    <a:pt x="3076" y="2630"/>
                  </a:cubicBezTo>
                  <a:cubicBezTo>
                    <a:pt x="2666" y="2630"/>
                    <a:pt x="2264" y="2912"/>
                    <a:pt x="1841" y="2927"/>
                  </a:cubicBezTo>
                  <a:cubicBezTo>
                    <a:pt x="1829" y="2928"/>
                    <a:pt x="1818" y="2928"/>
                    <a:pt x="1806" y="2928"/>
                  </a:cubicBezTo>
                  <a:cubicBezTo>
                    <a:pt x="1534" y="2928"/>
                    <a:pt x="1269" y="2812"/>
                    <a:pt x="1065" y="2636"/>
                  </a:cubicBezTo>
                  <a:cubicBezTo>
                    <a:pt x="929" y="2518"/>
                    <a:pt x="649" y="2249"/>
                    <a:pt x="663" y="2047"/>
                  </a:cubicBezTo>
                  <a:lnTo>
                    <a:pt x="663" y="2047"/>
                  </a:lnTo>
                  <a:cubicBezTo>
                    <a:pt x="760" y="2206"/>
                    <a:pt x="938" y="2285"/>
                    <a:pt x="1118" y="2285"/>
                  </a:cubicBezTo>
                  <a:cubicBezTo>
                    <a:pt x="1144" y="2285"/>
                    <a:pt x="1169" y="2283"/>
                    <a:pt x="1194" y="2280"/>
                  </a:cubicBezTo>
                  <a:cubicBezTo>
                    <a:pt x="1370" y="2259"/>
                    <a:pt x="1626" y="2171"/>
                    <a:pt x="1750" y="2041"/>
                  </a:cubicBezTo>
                  <a:cubicBezTo>
                    <a:pt x="1804" y="1985"/>
                    <a:pt x="1848" y="1890"/>
                    <a:pt x="1870" y="1817"/>
                  </a:cubicBezTo>
                  <a:cubicBezTo>
                    <a:pt x="1877" y="1795"/>
                    <a:pt x="1892" y="1569"/>
                    <a:pt x="1881" y="1569"/>
                  </a:cubicBezTo>
                  <a:lnTo>
                    <a:pt x="1881" y="1569"/>
                  </a:lnTo>
                  <a:cubicBezTo>
                    <a:pt x="1880" y="1569"/>
                    <a:pt x="1880" y="1569"/>
                    <a:pt x="1880" y="1569"/>
                  </a:cubicBezTo>
                  <a:cubicBezTo>
                    <a:pt x="1738" y="1634"/>
                    <a:pt x="1598" y="1663"/>
                    <a:pt x="1462" y="1663"/>
                  </a:cubicBezTo>
                  <a:cubicBezTo>
                    <a:pt x="1178" y="1663"/>
                    <a:pt x="910" y="1534"/>
                    <a:pt x="681" y="1329"/>
                  </a:cubicBezTo>
                  <a:cubicBezTo>
                    <a:pt x="372" y="1053"/>
                    <a:pt x="221" y="633"/>
                    <a:pt x="184" y="220"/>
                  </a:cubicBezTo>
                  <a:cubicBezTo>
                    <a:pt x="177" y="147"/>
                    <a:pt x="175" y="73"/>
                    <a:pt x="1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47"/>
          <p:cNvGrpSpPr/>
          <p:nvPr/>
        </p:nvGrpSpPr>
        <p:grpSpPr>
          <a:xfrm>
            <a:off x="8056372" y="3066035"/>
            <a:ext cx="634407" cy="1582938"/>
            <a:chOff x="7836635" y="3066035"/>
            <a:chExt cx="634407" cy="1582938"/>
          </a:xfrm>
        </p:grpSpPr>
        <p:sp>
          <p:nvSpPr>
            <p:cNvPr id="1017" name="Google Shape;1017;p47"/>
            <p:cNvSpPr/>
            <p:nvPr/>
          </p:nvSpPr>
          <p:spPr>
            <a:xfrm>
              <a:off x="8040194" y="3731991"/>
              <a:ext cx="211686" cy="916979"/>
            </a:xfrm>
            <a:custGeom>
              <a:avLst/>
              <a:gdLst/>
              <a:ahLst/>
              <a:cxnLst/>
              <a:rect l="l" t="t" r="r" b="b"/>
              <a:pathLst>
                <a:path w="2604" h="11280" extrusionOk="0">
                  <a:moveTo>
                    <a:pt x="992" y="0"/>
                  </a:moveTo>
                  <a:cubicBezTo>
                    <a:pt x="992" y="0"/>
                    <a:pt x="1073" y="5028"/>
                    <a:pt x="1078" y="7375"/>
                  </a:cubicBezTo>
                  <a:cubicBezTo>
                    <a:pt x="707" y="7057"/>
                    <a:pt x="463" y="6460"/>
                    <a:pt x="323" y="5990"/>
                  </a:cubicBezTo>
                  <a:cubicBezTo>
                    <a:pt x="167" y="5473"/>
                    <a:pt x="136" y="4925"/>
                    <a:pt x="140" y="4385"/>
                  </a:cubicBezTo>
                  <a:lnTo>
                    <a:pt x="140" y="4385"/>
                  </a:lnTo>
                  <a:cubicBezTo>
                    <a:pt x="107" y="4388"/>
                    <a:pt x="75" y="4392"/>
                    <a:pt x="41" y="4395"/>
                  </a:cubicBezTo>
                  <a:cubicBezTo>
                    <a:pt x="28" y="4397"/>
                    <a:pt x="13" y="4399"/>
                    <a:pt x="1" y="4400"/>
                  </a:cubicBezTo>
                  <a:cubicBezTo>
                    <a:pt x="21" y="5074"/>
                    <a:pt x="39" y="5754"/>
                    <a:pt x="202" y="6409"/>
                  </a:cubicBezTo>
                  <a:cubicBezTo>
                    <a:pt x="351" y="7015"/>
                    <a:pt x="633" y="7602"/>
                    <a:pt x="1085" y="8025"/>
                  </a:cubicBezTo>
                  <a:cubicBezTo>
                    <a:pt x="1083" y="8096"/>
                    <a:pt x="1082" y="8158"/>
                    <a:pt x="1081" y="8212"/>
                  </a:cubicBezTo>
                  <a:cubicBezTo>
                    <a:pt x="1020" y="10415"/>
                    <a:pt x="468" y="11280"/>
                    <a:pt x="468" y="11280"/>
                  </a:cubicBezTo>
                  <a:lnTo>
                    <a:pt x="2433" y="11280"/>
                  </a:lnTo>
                  <a:cubicBezTo>
                    <a:pt x="2433" y="11280"/>
                    <a:pt x="2013" y="10796"/>
                    <a:pt x="1768" y="8932"/>
                  </a:cubicBezTo>
                  <a:cubicBezTo>
                    <a:pt x="1708" y="8467"/>
                    <a:pt x="1654" y="7679"/>
                    <a:pt x="1606" y="6756"/>
                  </a:cubicBezTo>
                  <a:cubicBezTo>
                    <a:pt x="2007" y="6341"/>
                    <a:pt x="2264" y="5790"/>
                    <a:pt x="2402" y="5225"/>
                  </a:cubicBezTo>
                  <a:cubicBezTo>
                    <a:pt x="2565" y="4571"/>
                    <a:pt x="2584" y="3890"/>
                    <a:pt x="2603" y="3216"/>
                  </a:cubicBezTo>
                  <a:cubicBezTo>
                    <a:pt x="2587" y="3215"/>
                    <a:pt x="2570" y="3214"/>
                    <a:pt x="2553" y="3210"/>
                  </a:cubicBezTo>
                  <a:cubicBezTo>
                    <a:pt x="2523" y="3206"/>
                    <a:pt x="2493" y="3204"/>
                    <a:pt x="2463" y="3200"/>
                  </a:cubicBezTo>
                  <a:lnTo>
                    <a:pt x="2463" y="3200"/>
                  </a:lnTo>
                  <a:cubicBezTo>
                    <a:pt x="2467" y="3741"/>
                    <a:pt x="2436" y="4288"/>
                    <a:pt x="2280" y="4806"/>
                  </a:cubicBezTo>
                  <a:cubicBezTo>
                    <a:pt x="2145" y="5254"/>
                    <a:pt x="1923" y="5925"/>
                    <a:pt x="1582" y="6239"/>
                  </a:cubicBezTo>
                  <a:cubicBezTo>
                    <a:pt x="1464" y="3553"/>
                    <a:pt x="1388" y="0"/>
                    <a:pt x="1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7"/>
            <p:cNvSpPr/>
            <p:nvPr/>
          </p:nvSpPr>
          <p:spPr>
            <a:xfrm>
              <a:off x="8140997" y="3993105"/>
              <a:ext cx="110883" cy="655868"/>
            </a:xfrm>
            <a:custGeom>
              <a:avLst/>
              <a:gdLst/>
              <a:ahLst/>
              <a:cxnLst/>
              <a:rect l="l" t="t" r="r" b="b"/>
              <a:pathLst>
                <a:path w="1364" h="8068" extrusionOk="0">
                  <a:moveTo>
                    <a:pt x="1313" y="1"/>
                  </a:moveTo>
                  <a:cubicBezTo>
                    <a:pt x="1343" y="261"/>
                    <a:pt x="1354" y="743"/>
                    <a:pt x="1195" y="1404"/>
                  </a:cubicBezTo>
                  <a:cubicBezTo>
                    <a:pt x="946" y="2434"/>
                    <a:pt x="910" y="2612"/>
                    <a:pt x="652" y="2922"/>
                  </a:cubicBezTo>
                  <a:cubicBezTo>
                    <a:pt x="396" y="3233"/>
                    <a:pt x="56" y="3571"/>
                    <a:pt x="92" y="3616"/>
                  </a:cubicBezTo>
                  <a:cubicBezTo>
                    <a:pt x="101" y="3627"/>
                    <a:pt x="113" y="3631"/>
                    <a:pt x="125" y="3631"/>
                  </a:cubicBezTo>
                  <a:cubicBezTo>
                    <a:pt x="160" y="3631"/>
                    <a:pt x="199" y="3597"/>
                    <a:pt x="199" y="3597"/>
                  </a:cubicBezTo>
                  <a:lnTo>
                    <a:pt x="199" y="3597"/>
                  </a:lnTo>
                  <a:cubicBezTo>
                    <a:pt x="199" y="3597"/>
                    <a:pt x="1" y="6708"/>
                    <a:pt x="141" y="6708"/>
                  </a:cubicBezTo>
                  <a:cubicBezTo>
                    <a:pt x="143" y="6708"/>
                    <a:pt x="144" y="6707"/>
                    <a:pt x="146" y="6706"/>
                  </a:cubicBezTo>
                  <a:cubicBezTo>
                    <a:pt x="298" y="6625"/>
                    <a:pt x="333" y="5667"/>
                    <a:pt x="333" y="5667"/>
                  </a:cubicBezTo>
                  <a:lnTo>
                    <a:pt x="333" y="5667"/>
                  </a:lnTo>
                  <a:cubicBezTo>
                    <a:pt x="333" y="5668"/>
                    <a:pt x="325" y="7401"/>
                    <a:pt x="465" y="8068"/>
                  </a:cubicBezTo>
                  <a:lnTo>
                    <a:pt x="1193" y="8068"/>
                  </a:lnTo>
                  <a:cubicBezTo>
                    <a:pt x="1193" y="8068"/>
                    <a:pt x="773" y="7584"/>
                    <a:pt x="528" y="5720"/>
                  </a:cubicBezTo>
                  <a:cubicBezTo>
                    <a:pt x="468" y="5255"/>
                    <a:pt x="414" y="4467"/>
                    <a:pt x="366" y="3545"/>
                  </a:cubicBezTo>
                  <a:cubicBezTo>
                    <a:pt x="767" y="3130"/>
                    <a:pt x="1024" y="2579"/>
                    <a:pt x="1162" y="2015"/>
                  </a:cubicBezTo>
                  <a:cubicBezTo>
                    <a:pt x="1325" y="1361"/>
                    <a:pt x="1344" y="679"/>
                    <a:pt x="1363" y="6"/>
                  </a:cubicBezTo>
                  <a:cubicBezTo>
                    <a:pt x="1347" y="4"/>
                    <a:pt x="1330" y="3"/>
                    <a:pt x="1313"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7"/>
            <p:cNvSpPr/>
            <p:nvPr/>
          </p:nvSpPr>
          <p:spPr>
            <a:xfrm>
              <a:off x="8136201" y="3732072"/>
              <a:ext cx="32761" cy="539051"/>
            </a:xfrm>
            <a:custGeom>
              <a:avLst/>
              <a:gdLst/>
              <a:ahLst/>
              <a:cxnLst/>
              <a:rect l="l" t="t" r="r" b="b"/>
              <a:pathLst>
                <a:path w="403" h="6631" extrusionOk="0">
                  <a:moveTo>
                    <a:pt x="3" y="0"/>
                  </a:moveTo>
                  <a:cubicBezTo>
                    <a:pt x="1" y="937"/>
                    <a:pt x="6" y="6630"/>
                    <a:pt x="152" y="6630"/>
                  </a:cubicBezTo>
                  <a:cubicBezTo>
                    <a:pt x="153" y="6630"/>
                    <a:pt x="153" y="6630"/>
                    <a:pt x="153" y="6630"/>
                  </a:cubicBezTo>
                  <a:cubicBezTo>
                    <a:pt x="312" y="6604"/>
                    <a:pt x="403" y="6240"/>
                    <a:pt x="403" y="6240"/>
                  </a:cubicBezTo>
                  <a:cubicBezTo>
                    <a:pt x="284" y="3554"/>
                    <a:pt x="208" y="0"/>
                    <a:pt x="210"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8042795" y="4088625"/>
              <a:ext cx="85195" cy="243065"/>
            </a:xfrm>
            <a:custGeom>
              <a:avLst/>
              <a:gdLst/>
              <a:ahLst/>
              <a:cxnLst/>
              <a:rect l="l" t="t" r="r" b="b"/>
              <a:pathLst>
                <a:path w="1048" h="2990" extrusionOk="0">
                  <a:moveTo>
                    <a:pt x="109" y="0"/>
                  </a:moveTo>
                  <a:cubicBezTo>
                    <a:pt x="77" y="2"/>
                    <a:pt x="44" y="6"/>
                    <a:pt x="10" y="10"/>
                  </a:cubicBezTo>
                  <a:cubicBezTo>
                    <a:pt x="0" y="385"/>
                    <a:pt x="17" y="1138"/>
                    <a:pt x="244" y="1846"/>
                  </a:cubicBezTo>
                  <a:cubicBezTo>
                    <a:pt x="563" y="2840"/>
                    <a:pt x="1048" y="2990"/>
                    <a:pt x="1048" y="2990"/>
                  </a:cubicBezTo>
                  <a:cubicBezTo>
                    <a:pt x="676" y="2670"/>
                    <a:pt x="432" y="2074"/>
                    <a:pt x="292" y="1605"/>
                  </a:cubicBezTo>
                  <a:cubicBezTo>
                    <a:pt x="136" y="1087"/>
                    <a:pt x="105" y="540"/>
                    <a:pt x="109"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7836635" y="3066035"/>
              <a:ext cx="634407" cy="1144436"/>
            </a:xfrm>
            <a:custGeom>
              <a:avLst/>
              <a:gdLst/>
              <a:ahLst/>
              <a:cxnLst/>
              <a:rect l="l" t="t" r="r" b="b"/>
              <a:pathLst>
                <a:path w="7804" h="14078" extrusionOk="0">
                  <a:moveTo>
                    <a:pt x="4242" y="0"/>
                  </a:moveTo>
                  <a:cubicBezTo>
                    <a:pt x="4208" y="0"/>
                    <a:pt x="4173" y="3"/>
                    <a:pt x="4139" y="10"/>
                  </a:cubicBezTo>
                  <a:cubicBezTo>
                    <a:pt x="3261" y="179"/>
                    <a:pt x="2650" y="1899"/>
                    <a:pt x="2350" y="2609"/>
                  </a:cubicBezTo>
                  <a:cubicBezTo>
                    <a:pt x="1381" y="4902"/>
                    <a:pt x="690" y="7312"/>
                    <a:pt x="293" y="9771"/>
                  </a:cubicBezTo>
                  <a:cubicBezTo>
                    <a:pt x="139" y="10716"/>
                    <a:pt x="0" y="12471"/>
                    <a:pt x="679" y="13397"/>
                  </a:cubicBezTo>
                  <a:cubicBezTo>
                    <a:pt x="951" y="13769"/>
                    <a:pt x="1354" y="14007"/>
                    <a:pt x="1940" y="14007"/>
                  </a:cubicBezTo>
                  <a:cubicBezTo>
                    <a:pt x="2390" y="14007"/>
                    <a:pt x="2806" y="13799"/>
                    <a:pt x="3238" y="13672"/>
                  </a:cubicBezTo>
                  <a:cubicBezTo>
                    <a:pt x="3331" y="13645"/>
                    <a:pt x="3424" y="13622"/>
                    <a:pt x="3519" y="13604"/>
                  </a:cubicBezTo>
                  <a:cubicBezTo>
                    <a:pt x="3605" y="13589"/>
                    <a:pt x="3689" y="13582"/>
                    <a:pt x="3771" y="13582"/>
                  </a:cubicBezTo>
                  <a:cubicBezTo>
                    <a:pt x="4463" y="13582"/>
                    <a:pt x="4999" y="14078"/>
                    <a:pt x="5660" y="14078"/>
                  </a:cubicBezTo>
                  <a:cubicBezTo>
                    <a:pt x="5723" y="14078"/>
                    <a:pt x="5788" y="14073"/>
                    <a:pt x="5853" y="14063"/>
                  </a:cubicBezTo>
                  <a:cubicBezTo>
                    <a:pt x="6660" y="13941"/>
                    <a:pt x="7313" y="13223"/>
                    <a:pt x="7513" y="12471"/>
                  </a:cubicBezTo>
                  <a:cubicBezTo>
                    <a:pt x="7803" y="11380"/>
                    <a:pt x="7736" y="10112"/>
                    <a:pt x="7550" y="8884"/>
                  </a:cubicBezTo>
                  <a:cubicBezTo>
                    <a:pt x="7430" y="8086"/>
                    <a:pt x="7259" y="7308"/>
                    <a:pt x="7107" y="6607"/>
                  </a:cubicBezTo>
                  <a:cubicBezTo>
                    <a:pt x="6872" y="5525"/>
                    <a:pt x="6571" y="4460"/>
                    <a:pt x="6215" y="3414"/>
                  </a:cubicBezTo>
                  <a:cubicBezTo>
                    <a:pt x="5890" y="2462"/>
                    <a:pt x="5581" y="1412"/>
                    <a:pt x="5029" y="564"/>
                  </a:cubicBezTo>
                  <a:cubicBezTo>
                    <a:pt x="4843" y="284"/>
                    <a:pt x="4564" y="0"/>
                    <a:pt x="42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7883053" y="3788246"/>
              <a:ext cx="587989" cy="422233"/>
            </a:xfrm>
            <a:custGeom>
              <a:avLst/>
              <a:gdLst/>
              <a:ahLst/>
              <a:cxnLst/>
              <a:rect l="l" t="t" r="r" b="b"/>
              <a:pathLst>
                <a:path w="7233" h="5194" extrusionOk="0">
                  <a:moveTo>
                    <a:pt x="6978" y="0"/>
                  </a:moveTo>
                  <a:lnTo>
                    <a:pt x="6978" y="0"/>
                  </a:lnTo>
                  <a:cubicBezTo>
                    <a:pt x="6977" y="108"/>
                    <a:pt x="6972" y="216"/>
                    <a:pt x="6962" y="322"/>
                  </a:cubicBezTo>
                  <a:cubicBezTo>
                    <a:pt x="6909" y="928"/>
                    <a:pt x="6686" y="1541"/>
                    <a:pt x="6234" y="1946"/>
                  </a:cubicBezTo>
                  <a:cubicBezTo>
                    <a:pt x="5898" y="2248"/>
                    <a:pt x="5507" y="2436"/>
                    <a:pt x="5090" y="2436"/>
                  </a:cubicBezTo>
                  <a:cubicBezTo>
                    <a:pt x="4891" y="2436"/>
                    <a:pt x="4686" y="2393"/>
                    <a:pt x="4478" y="2298"/>
                  </a:cubicBezTo>
                  <a:cubicBezTo>
                    <a:pt x="4478" y="2298"/>
                    <a:pt x="4478" y="2298"/>
                    <a:pt x="4478" y="2298"/>
                  </a:cubicBezTo>
                  <a:lnTo>
                    <a:pt x="4478" y="2298"/>
                  </a:lnTo>
                  <a:cubicBezTo>
                    <a:pt x="4461" y="2298"/>
                    <a:pt x="4485" y="2631"/>
                    <a:pt x="4494" y="2662"/>
                  </a:cubicBezTo>
                  <a:cubicBezTo>
                    <a:pt x="4526" y="2768"/>
                    <a:pt x="4590" y="2908"/>
                    <a:pt x="4668" y="2990"/>
                  </a:cubicBezTo>
                  <a:cubicBezTo>
                    <a:pt x="4853" y="3182"/>
                    <a:pt x="5227" y="3309"/>
                    <a:pt x="5486" y="3340"/>
                  </a:cubicBezTo>
                  <a:cubicBezTo>
                    <a:pt x="5522" y="3344"/>
                    <a:pt x="5559" y="3347"/>
                    <a:pt x="5596" y="3347"/>
                  </a:cubicBezTo>
                  <a:cubicBezTo>
                    <a:pt x="5860" y="3347"/>
                    <a:pt x="6120" y="3233"/>
                    <a:pt x="6261" y="3000"/>
                  </a:cubicBezTo>
                  <a:lnTo>
                    <a:pt x="6261" y="3000"/>
                  </a:lnTo>
                  <a:cubicBezTo>
                    <a:pt x="6283" y="3293"/>
                    <a:pt x="5873" y="3687"/>
                    <a:pt x="5674" y="3859"/>
                  </a:cubicBezTo>
                  <a:cubicBezTo>
                    <a:pt x="5375" y="4117"/>
                    <a:pt x="4990" y="4286"/>
                    <a:pt x="4591" y="4286"/>
                  </a:cubicBezTo>
                  <a:cubicBezTo>
                    <a:pt x="4573" y="4286"/>
                    <a:pt x="4556" y="4286"/>
                    <a:pt x="4539" y="4285"/>
                  </a:cubicBezTo>
                  <a:cubicBezTo>
                    <a:pt x="3919" y="4262"/>
                    <a:pt x="3330" y="3850"/>
                    <a:pt x="2730" y="3850"/>
                  </a:cubicBezTo>
                  <a:cubicBezTo>
                    <a:pt x="2638" y="3850"/>
                    <a:pt x="2546" y="3860"/>
                    <a:pt x="2454" y="3882"/>
                  </a:cubicBezTo>
                  <a:cubicBezTo>
                    <a:pt x="2043" y="3980"/>
                    <a:pt x="1692" y="4320"/>
                    <a:pt x="1272" y="4320"/>
                  </a:cubicBezTo>
                  <a:cubicBezTo>
                    <a:pt x="1263" y="4320"/>
                    <a:pt x="1254" y="4320"/>
                    <a:pt x="1244" y="4319"/>
                  </a:cubicBezTo>
                  <a:cubicBezTo>
                    <a:pt x="956" y="4309"/>
                    <a:pt x="691" y="4123"/>
                    <a:pt x="547" y="3874"/>
                  </a:cubicBezTo>
                  <a:cubicBezTo>
                    <a:pt x="403" y="3624"/>
                    <a:pt x="373" y="3319"/>
                    <a:pt x="425" y="3037"/>
                  </a:cubicBezTo>
                  <a:lnTo>
                    <a:pt x="425" y="3037"/>
                  </a:lnTo>
                  <a:cubicBezTo>
                    <a:pt x="86" y="3438"/>
                    <a:pt x="0" y="3993"/>
                    <a:pt x="108" y="4513"/>
                  </a:cubicBezTo>
                  <a:cubicBezTo>
                    <a:pt x="380" y="4885"/>
                    <a:pt x="783" y="5123"/>
                    <a:pt x="1369" y="5123"/>
                  </a:cubicBezTo>
                  <a:cubicBezTo>
                    <a:pt x="1819" y="5123"/>
                    <a:pt x="2235" y="4915"/>
                    <a:pt x="2667" y="4788"/>
                  </a:cubicBezTo>
                  <a:cubicBezTo>
                    <a:pt x="2760" y="4761"/>
                    <a:pt x="2853" y="4738"/>
                    <a:pt x="2948" y="4720"/>
                  </a:cubicBezTo>
                  <a:cubicBezTo>
                    <a:pt x="3034" y="4705"/>
                    <a:pt x="3118" y="4698"/>
                    <a:pt x="3200" y="4698"/>
                  </a:cubicBezTo>
                  <a:cubicBezTo>
                    <a:pt x="3892" y="4698"/>
                    <a:pt x="4428" y="5194"/>
                    <a:pt x="5089" y="5194"/>
                  </a:cubicBezTo>
                  <a:cubicBezTo>
                    <a:pt x="5152" y="5194"/>
                    <a:pt x="5217" y="5189"/>
                    <a:pt x="5282" y="5179"/>
                  </a:cubicBezTo>
                  <a:cubicBezTo>
                    <a:pt x="6089" y="5057"/>
                    <a:pt x="6742" y="4339"/>
                    <a:pt x="6942" y="3587"/>
                  </a:cubicBezTo>
                  <a:cubicBezTo>
                    <a:pt x="7232" y="2496"/>
                    <a:pt x="7165" y="1228"/>
                    <a:pt x="69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47"/>
          <p:cNvGrpSpPr/>
          <p:nvPr/>
        </p:nvGrpSpPr>
        <p:grpSpPr>
          <a:xfrm>
            <a:off x="4681120" y="1333686"/>
            <a:ext cx="4123887" cy="3783555"/>
            <a:chOff x="4277795" y="1333686"/>
            <a:chExt cx="4123887" cy="3783555"/>
          </a:xfrm>
        </p:grpSpPr>
        <p:sp>
          <p:nvSpPr>
            <p:cNvPr id="1024" name="Google Shape;1024;p47"/>
            <p:cNvSpPr/>
            <p:nvPr/>
          </p:nvSpPr>
          <p:spPr>
            <a:xfrm>
              <a:off x="4277795" y="4849220"/>
              <a:ext cx="4123887" cy="268021"/>
            </a:xfrm>
            <a:custGeom>
              <a:avLst/>
              <a:gdLst/>
              <a:ahLst/>
              <a:cxnLst/>
              <a:rect l="l" t="t" r="r" b="b"/>
              <a:pathLst>
                <a:path w="50729" h="3297" extrusionOk="0">
                  <a:moveTo>
                    <a:pt x="25364" y="1"/>
                  </a:moveTo>
                  <a:cubicBezTo>
                    <a:pt x="18637" y="1"/>
                    <a:pt x="12185" y="174"/>
                    <a:pt x="7429" y="484"/>
                  </a:cubicBezTo>
                  <a:cubicBezTo>
                    <a:pt x="2672" y="792"/>
                    <a:pt x="0" y="1212"/>
                    <a:pt x="0" y="1648"/>
                  </a:cubicBezTo>
                  <a:cubicBezTo>
                    <a:pt x="0" y="2085"/>
                    <a:pt x="2672" y="2504"/>
                    <a:pt x="7429" y="2813"/>
                  </a:cubicBezTo>
                  <a:cubicBezTo>
                    <a:pt x="12185" y="3122"/>
                    <a:pt x="18637" y="3296"/>
                    <a:pt x="25364" y="3296"/>
                  </a:cubicBezTo>
                  <a:cubicBezTo>
                    <a:pt x="32091" y="3296"/>
                    <a:pt x="38543" y="3122"/>
                    <a:pt x="43299" y="2813"/>
                  </a:cubicBezTo>
                  <a:cubicBezTo>
                    <a:pt x="48057" y="2504"/>
                    <a:pt x="50729" y="2085"/>
                    <a:pt x="50729" y="1648"/>
                  </a:cubicBezTo>
                  <a:cubicBezTo>
                    <a:pt x="50729" y="1212"/>
                    <a:pt x="48057" y="792"/>
                    <a:pt x="43299" y="484"/>
                  </a:cubicBezTo>
                  <a:cubicBezTo>
                    <a:pt x="38543" y="174"/>
                    <a:pt x="32091" y="1"/>
                    <a:pt x="2536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7225170" y="2675596"/>
              <a:ext cx="273874" cy="182014"/>
            </a:xfrm>
            <a:custGeom>
              <a:avLst/>
              <a:gdLst/>
              <a:ahLst/>
              <a:cxnLst/>
              <a:rect l="l" t="t" r="r" b="b"/>
              <a:pathLst>
                <a:path w="3369" h="2239" extrusionOk="0">
                  <a:moveTo>
                    <a:pt x="986" y="0"/>
                  </a:moveTo>
                  <a:cubicBezTo>
                    <a:pt x="658" y="345"/>
                    <a:pt x="329" y="688"/>
                    <a:pt x="1" y="1031"/>
                  </a:cubicBezTo>
                  <a:cubicBezTo>
                    <a:pt x="106" y="1142"/>
                    <a:pt x="433" y="1457"/>
                    <a:pt x="903" y="1477"/>
                  </a:cubicBezTo>
                  <a:cubicBezTo>
                    <a:pt x="914" y="1477"/>
                    <a:pt x="934" y="1478"/>
                    <a:pt x="963" y="1478"/>
                  </a:cubicBezTo>
                  <a:cubicBezTo>
                    <a:pt x="1100" y="1478"/>
                    <a:pt x="1425" y="1456"/>
                    <a:pt x="1712" y="1260"/>
                  </a:cubicBezTo>
                  <a:cubicBezTo>
                    <a:pt x="1842" y="1172"/>
                    <a:pt x="1899" y="1092"/>
                    <a:pt x="2056" y="1052"/>
                  </a:cubicBezTo>
                  <a:cubicBezTo>
                    <a:pt x="2109" y="1039"/>
                    <a:pt x="2160" y="1034"/>
                    <a:pt x="2208" y="1034"/>
                  </a:cubicBezTo>
                  <a:cubicBezTo>
                    <a:pt x="2387" y="1034"/>
                    <a:pt x="2522" y="1108"/>
                    <a:pt x="2545" y="1122"/>
                  </a:cubicBezTo>
                  <a:cubicBezTo>
                    <a:pt x="2616" y="1161"/>
                    <a:pt x="2718" y="1220"/>
                    <a:pt x="2757" y="1336"/>
                  </a:cubicBezTo>
                  <a:cubicBezTo>
                    <a:pt x="2795" y="1444"/>
                    <a:pt x="2757" y="1544"/>
                    <a:pt x="2721" y="1644"/>
                  </a:cubicBezTo>
                  <a:cubicBezTo>
                    <a:pt x="2634" y="1880"/>
                    <a:pt x="2505" y="1934"/>
                    <a:pt x="2525" y="2064"/>
                  </a:cubicBezTo>
                  <a:cubicBezTo>
                    <a:pt x="2535" y="2136"/>
                    <a:pt x="2591" y="2224"/>
                    <a:pt x="2661" y="2236"/>
                  </a:cubicBezTo>
                  <a:cubicBezTo>
                    <a:pt x="2667" y="2237"/>
                    <a:pt x="2675" y="2238"/>
                    <a:pt x="2682" y="2238"/>
                  </a:cubicBezTo>
                  <a:cubicBezTo>
                    <a:pt x="2907" y="2238"/>
                    <a:pt x="3369" y="1638"/>
                    <a:pt x="3216" y="1158"/>
                  </a:cubicBezTo>
                  <a:cubicBezTo>
                    <a:pt x="3115" y="838"/>
                    <a:pt x="2766" y="649"/>
                    <a:pt x="2694" y="609"/>
                  </a:cubicBezTo>
                  <a:cubicBezTo>
                    <a:pt x="2582" y="547"/>
                    <a:pt x="2489" y="520"/>
                    <a:pt x="2451" y="510"/>
                  </a:cubicBezTo>
                  <a:cubicBezTo>
                    <a:pt x="2177" y="428"/>
                    <a:pt x="1736" y="278"/>
                    <a:pt x="986" y="0"/>
                  </a:cubicBezTo>
                  <a:close/>
                </a:path>
              </a:pathLst>
            </a:custGeom>
            <a:solidFill>
              <a:srgbClr val="774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7"/>
            <p:cNvSpPr/>
            <p:nvPr/>
          </p:nvSpPr>
          <p:spPr>
            <a:xfrm>
              <a:off x="6598073" y="1927697"/>
              <a:ext cx="387765" cy="697896"/>
            </a:xfrm>
            <a:custGeom>
              <a:avLst/>
              <a:gdLst/>
              <a:ahLst/>
              <a:cxnLst/>
              <a:rect l="l" t="t" r="r" b="b"/>
              <a:pathLst>
                <a:path w="4770" h="8585" extrusionOk="0">
                  <a:moveTo>
                    <a:pt x="963" y="1"/>
                  </a:moveTo>
                  <a:lnTo>
                    <a:pt x="963" y="1"/>
                  </a:lnTo>
                  <a:cubicBezTo>
                    <a:pt x="982" y="374"/>
                    <a:pt x="971" y="960"/>
                    <a:pt x="759" y="1640"/>
                  </a:cubicBezTo>
                  <a:cubicBezTo>
                    <a:pt x="549" y="2313"/>
                    <a:pt x="228" y="2801"/>
                    <a:pt x="1" y="3096"/>
                  </a:cubicBezTo>
                  <a:cubicBezTo>
                    <a:pt x="218" y="3628"/>
                    <a:pt x="473" y="4186"/>
                    <a:pt x="774" y="4760"/>
                  </a:cubicBezTo>
                  <a:cubicBezTo>
                    <a:pt x="1602" y="6335"/>
                    <a:pt x="2547" y="7599"/>
                    <a:pt x="3418" y="8584"/>
                  </a:cubicBezTo>
                  <a:cubicBezTo>
                    <a:pt x="3868" y="7784"/>
                    <a:pt x="4319" y="6981"/>
                    <a:pt x="4770" y="6180"/>
                  </a:cubicBezTo>
                  <a:cubicBezTo>
                    <a:pt x="4632" y="5506"/>
                    <a:pt x="4347" y="4570"/>
                    <a:pt x="3727" y="3605"/>
                  </a:cubicBezTo>
                  <a:cubicBezTo>
                    <a:pt x="3462" y="3193"/>
                    <a:pt x="3182" y="2847"/>
                    <a:pt x="2918" y="2565"/>
                  </a:cubicBezTo>
                  <a:cubicBezTo>
                    <a:pt x="2784" y="2214"/>
                    <a:pt x="2576" y="1775"/>
                    <a:pt x="2252" y="1315"/>
                  </a:cubicBezTo>
                  <a:cubicBezTo>
                    <a:pt x="1812" y="689"/>
                    <a:pt x="1325" y="267"/>
                    <a:pt x="963" y="1"/>
                  </a:cubicBezTo>
                  <a:close/>
                </a:path>
              </a:pathLst>
            </a:custGeom>
            <a:solidFill>
              <a:srgbClr val="774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7"/>
            <p:cNvSpPr/>
            <p:nvPr/>
          </p:nvSpPr>
          <p:spPr>
            <a:xfrm>
              <a:off x="6870243" y="2431228"/>
              <a:ext cx="442882" cy="331836"/>
            </a:xfrm>
            <a:custGeom>
              <a:avLst/>
              <a:gdLst/>
              <a:ahLst/>
              <a:cxnLst/>
              <a:rect l="l" t="t" r="r" b="b"/>
              <a:pathLst>
                <a:path w="5448" h="4082" extrusionOk="0">
                  <a:moveTo>
                    <a:pt x="1423" y="1"/>
                  </a:moveTo>
                  <a:cubicBezTo>
                    <a:pt x="1103" y="276"/>
                    <a:pt x="639" y="740"/>
                    <a:pt x="265" y="1436"/>
                  </a:cubicBezTo>
                  <a:cubicBezTo>
                    <a:pt x="100" y="1742"/>
                    <a:pt x="19" y="1896"/>
                    <a:pt x="17" y="2038"/>
                  </a:cubicBezTo>
                  <a:cubicBezTo>
                    <a:pt x="0" y="3274"/>
                    <a:pt x="3757" y="4082"/>
                    <a:pt x="4793" y="4082"/>
                  </a:cubicBezTo>
                  <a:cubicBezTo>
                    <a:pt x="4940" y="4082"/>
                    <a:pt x="5032" y="4066"/>
                    <a:pt x="5051" y="4032"/>
                  </a:cubicBezTo>
                  <a:cubicBezTo>
                    <a:pt x="5053" y="4029"/>
                    <a:pt x="5095" y="3951"/>
                    <a:pt x="5150" y="3848"/>
                  </a:cubicBezTo>
                  <a:cubicBezTo>
                    <a:pt x="5182" y="3787"/>
                    <a:pt x="5214" y="3725"/>
                    <a:pt x="5248" y="3662"/>
                  </a:cubicBezTo>
                  <a:cubicBezTo>
                    <a:pt x="5261" y="3624"/>
                    <a:pt x="5275" y="3585"/>
                    <a:pt x="5286" y="3544"/>
                  </a:cubicBezTo>
                  <a:cubicBezTo>
                    <a:pt x="5315" y="3373"/>
                    <a:pt x="5369" y="3210"/>
                    <a:pt x="5448" y="3056"/>
                  </a:cubicBezTo>
                  <a:cubicBezTo>
                    <a:pt x="4595" y="2450"/>
                    <a:pt x="3743" y="1843"/>
                    <a:pt x="2890" y="1236"/>
                  </a:cubicBezTo>
                  <a:cubicBezTo>
                    <a:pt x="2400" y="825"/>
                    <a:pt x="1911" y="412"/>
                    <a:pt x="1423" y="1"/>
                  </a:cubicBezTo>
                  <a:close/>
                </a:path>
              </a:pathLst>
            </a:custGeom>
            <a:solidFill>
              <a:srgbClr val="774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6451826" y="1886806"/>
              <a:ext cx="556366" cy="629123"/>
            </a:xfrm>
            <a:custGeom>
              <a:avLst/>
              <a:gdLst/>
              <a:ahLst/>
              <a:cxnLst/>
              <a:rect l="l" t="t" r="r" b="b"/>
              <a:pathLst>
                <a:path w="6844" h="7739" extrusionOk="0">
                  <a:moveTo>
                    <a:pt x="2368" y="1"/>
                  </a:moveTo>
                  <a:cubicBezTo>
                    <a:pt x="2068" y="1"/>
                    <a:pt x="1772" y="125"/>
                    <a:pt x="1494" y="428"/>
                  </a:cubicBezTo>
                  <a:cubicBezTo>
                    <a:pt x="0" y="2061"/>
                    <a:pt x="2896" y="7675"/>
                    <a:pt x="3047" y="7737"/>
                  </a:cubicBezTo>
                  <a:cubicBezTo>
                    <a:pt x="3050" y="7738"/>
                    <a:pt x="3053" y="7739"/>
                    <a:pt x="3058" y="7739"/>
                  </a:cubicBezTo>
                  <a:cubicBezTo>
                    <a:pt x="3326" y="7739"/>
                    <a:pt x="6844" y="6073"/>
                    <a:pt x="6844" y="6073"/>
                  </a:cubicBezTo>
                  <a:cubicBezTo>
                    <a:pt x="6844" y="6073"/>
                    <a:pt x="5391" y="2946"/>
                    <a:pt x="5210" y="2644"/>
                  </a:cubicBezTo>
                  <a:cubicBezTo>
                    <a:pt x="5063" y="2398"/>
                    <a:pt x="3683" y="1"/>
                    <a:pt x="2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6561978" y="1625041"/>
              <a:ext cx="16015" cy="84382"/>
            </a:xfrm>
            <a:custGeom>
              <a:avLst/>
              <a:gdLst/>
              <a:ahLst/>
              <a:cxnLst/>
              <a:rect l="l" t="t" r="r" b="b"/>
              <a:pathLst>
                <a:path w="197" h="1038" extrusionOk="0">
                  <a:moveTo>
                    <a:pt x="0" y="1"/>
                  </a:moveTo>
                  <a:lnTo>
                    <a:pt x="36" y="1013"/>
                  </a:lnTo>
                  <a:cubicBezTo>
                    <a:pt x="36" y="1013"/>
                    <a:pt x="51" y="1037"/>
                    <a:pt x="72" y="1037"/>
                  </a:cubicBezTo>
                  <a:cubicBezTo>
                    <a:pt x="95" y="1037"/>
                    <a:pt x="125" y="1008"/>
                    <a:pt x="146" y="882"/>
                  </a:cubicBezTo>
                  <a:cubicBezTo>
                    <a:pt x="184" y="645"/>
                    <a:pt x="197" y="258"/>
                    <a:pt x="197" y="258"/>
                  </a:cubicBezTo>
                  <a:lnTo>
                    <a:pt x="0" y="1"/>
                  </a:lnTo>
                  <a:close/>
                </a:path>
              </a:pathLst>
            </a:custGeom>
            <a:solidFill>
              <a:srgbClr val="04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7"/>
            <p:cNvSpPr/>
            <p:nvPr/>
          </p:nvSpPr>
          <p:spPr>
            <a:xfrm>
              <a:off x="6479384" y="1629756"/>
              <a:ext cx="253145" cy="395732"/>
            </a:xfrm>
            <a:custGeom>
              <a:avLst/>
              <a:gdLst/>
              <a:ahLst/>
              <a:cxnLst/>
              <a:rect l="l" t="t" r="r" b="b"/>
              <a:pathLst>
                <a:path w="3114" h="4868" extrusionOk="0">
                  <a:moveTo>
                    <a:pt x="1530" y="1"/>
                  </a:moveTo>
                  <a:cubicBezTo>
                    <a:pt x="1491" y="99"/>
                    <a:pt x="1" y="3877"/>
                    <a:pt x="1" y="3877"/>
                  </a:cubicBezTo>
                  <a:cubicBezTo>
                    <a:pt x="1" y="3877"/>
                    <a:pt x="223" y="4552"/>
                    <a:pt x="852" y="4801"/>
                  </a:cubicBezTo>
                  <a:cubicBezTo>
                    <a:pt x="972" y="4848"/>
                    <a:pt x="1101" y="4867"/>
                    <a:pt x="1230" y="4867"/>
                  </a:cubicBezTo>
                  <a:cubicBezTo>
                    <a:pt x="1782" y="4867"/>
                    <a:pt x="2352" y="4518"/>
                    <a:pt x="2352" y="4518"/>
                  </a:cubicBezTo>
                  <a:lnTo>
                    <a:pt x="3113" y="2286"/>
                  </a:lnTo>
                  <a:lnTo>
                    <a:pt x="1530" y="1"/>
                  </a:ln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7"/>
            <p:cNvSpPr/>
            <p:nvPr/>
          </p:nvSpPr>
          <p:spPr>
            <a:xfrm>
              <a:off x="6574985" y="1737389"/>
              <a:ext cx="142994" cy="146977"/>
            </a:xfrm>
            <a:custGeom>
              <a:avLst/>
              <a:gdLst/>
              <a:ahLst/>
              <a:cxnLst/>
              <a:rect l="l" t="t" r="r" b="b"/>
              <a:pathLst>
                <a:path w="1759" h="1808" extrusionOk="0">
                  <a:moveTo>
                    <a:pt x="0" y="0"/>
                  </a:moveTo>
                  <a:lnTo>
                    <a:pt x="0" y="0"/>
                  </a:lnTo>
                  <a:cubicBezTo>
                    <a:pt x="3" y="27"/>
                    <a:pt x="72" y="1807"/>
                    <a:pt x="1572" y="1807"/>
                  </a:cubicBezTo>
                  <a:cubicBezTo>
                    <a:pt x="1597" y="1807"/>
                    <a:pt x="1623" y="1807"/>
                    <a:pt x="1648" y="1806"/>
                  </a:cubicBezTo>
                  <a:lnTo>
                    <a:pt x="1758" y="1480"/>
                  </a:lnTo>
                  <a:cubicBezTo>
                    <a:pt x="1658" y="1423"/>
                    <a:pt x="346" y="379"/>
                    <a:pt x="0" y="0"/>
                  </a:cubicBezTo>
                  <a:close/>
                </a:path>
              </a:pathLst>
            </a:custGeom>
            <a:solidFill>
              <a:srgbClr val="774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6548809" y="1424409"/>
              <a:ext cx="373376" cy="437272"/>
            </a:xfrm>
            <a:custGeom>
              <a:avLst/>
              <a:gdLst/>
              <a:ahLst/>
              <a:cxnLst/>
              <a:rect l="l" t="t" r="r" b="b"/>
              <a:pathLst>
                <a:path w="4593" h="5379" extrusionOk="0">
                  <a:moveTo>
                    <a:pt x="2630" y="1"/>
                  </a:moveTo>
                  <a:cubicBezTo>
                    <a:pt x="1902" y="1"/>
                    <a:pt x="1207" y="466"/>
                    <a:pt x="926" y="1215"/>
                  </a:cubicBezTo>
                  <a:lnTo>
                    <a:pt x="359" y="2727"/>
                  </a:lnTo>
                  <a:cubicBezTo>
                    <a:pt x="0" y="3682"/>
                    <a:pt x="283" y="4900"/>
                    <a:pt x="1289" y="5278"/>
                  </a:cubicBezTo>
                  <a:cubicBezTo>
                    <a:pt x="1474" y="5347"/>
                    <a:pt x="1658" y="5379"/>
                    <a:pt x="1839" y="5379"/>
                  </a:cubicBezTo>
                  <a:cubicBezTo>
                    <a:pt x="2645" y="5379"/>
                    <a:pt x="3375" y="4748"/>
                    <a:pt x="3668" y="3968"/>
                  </a:cubicBezTo>
                  <a:lnTo>
                    <a:pt x="4235" y="2456"/>
                  </a:lnTo>
                  <a:cubicBezTo>
                    <a:pt x="4593" y="1503"/>
                    <a:pt x="4142" y="452"/>
                    <a:pt x="3228" y="109"/>
                  </a:cubicBezTo>
                  <a:cubicBezTo>
                    <a:pt x="3031" y="36"/>
                    <a:pt x="2829" y="1"/>
                    <a:pt x="2630" y="1"/>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7"/>
            <p:cNvSpPr/>
            <p:nvPr/>
          </p:nvSpPr>
          <p:spPr>
            <a:xfrm>
              <a:off x="6554825" y="1333686"/>
              <a:ext cx="461741" cy="255421"/>
            </a:xfrm>
            <a:custGeom>
              <a:avLst/>
              <a:gdLst/>
              <a:ahLst/>
              <a:cxnLst/>
              <a:rect l="l" t="t" r="r" b="b"/>
              <a:pathLst>
                <a:path w="5680" h="3142" extrusionOk="0">
                  <a:moveTo>
                    <a:pt x="2920" y="0"/>
                  </a:moveTo>
                  <a:cubicBezTo>
                    <a:pt x="2612" y="0"/>
                    <a:pt x="2268" y="268"/>
                    <a:pt x="2268" y="268"/>
                  </a:cubicBezTo>
                  <a:cubicBezTo>
                    <a:pt x="2268" y="268"/>
                    <a:pt x="2021" y="84"/>
                    <a:pt x="1722" y="84"/>
                  </a:cubicBezTo>
                  <a:cubicBezTo>
                    <a:pt x="1583" y="84"/>
                    <a:pt x="1432" y="124"/>
                    <a:pt x="1290" y="242"/>
                  </a:cubicBezTo>
                  <a:cubicBezTo>
                    <a:pt x="1046" y="443"/>
                    <a:pt x="919" y="802"/>
                    <a:pt x="919" y="802"/>
                  </a:cubicBezTo>
                  <a:cubicBezTo>
                    <a:pt x="919" y="802"/>
                    <a:pt x="452" y="813"/>
                    <a:pt x="225" y="1318"/>
                  </a:cubicBezTo>
                  <a:cubicBezTo>
                    <a:pt x="0" y="1823"/>
                    <a:pt x="134" y="2810"/>
                    <a:pt x="134" y="2810"/>
                  </a:cubicBezTo>
                  <a:cubicBezTo>
                    <a:pt x="134" y="2810"/>
                    <a:pt x="279" y="2699"/>
                    <a:pt x="434" y="2699"/>
                  </a:cubicBezTo>
                  <a:cubicBezTo>
                    <a:pt x="463" y="2699"/>
                    <a:pt x="492" y="2703"/>
                    <a:pt x="521" y="2712"/>
                  </a:cubicBezTo>
                  <a:cubicBezTo>
                    <a:pt x="636" y="2748"/>
                    <a:pt x="668" y="2823"/>
                    <a:pt x="669" y="2823"/>
                  </a:cubicBezTo>
                  <a:cubicBezTo>
                    <a:pt x="669" y="2823"/>
                    <a:pt x="669" y="2823"/>
                    <a:pt x="669" y="2823"/>
                  </a:cubicBezTo>
                  <a:lnTo>
                    <a:pt x="669" y="2823"/>
                  </a:lnTo>
                  <a:lnTo>
                    <a:pt x="591" y="3104"/>
                  </a:lnTo>
                  <a:lnTo>
                    <a:pt x="1106" y="2441"/>
                  </a:lnTo>
                  <a:lnTo>
                    <a:pt x="1435" y="1831"/>
                  </a:lnTo>
                  <a:cubicBezTo>
                    <a:pt x="1435" y="1831"/>
                    <a:pt x="1798" y="2294"/>
                    <a:pt x="2192" y="2294"/>
                  </a:cubicBezTo>
                  <a:cubicBezTo>
                    <a:pt x="2240" y="2294"/>
                    <a:pt x="2288" y="2287"/>
                    <a:pt x="2336" y="2272"/>
                  </a:cubicBezTo>
                  <a:cubicBezTo>
                    <a:pt x="2779" y="2132"/>
                    <a:pt x="2815" y="2037"/>
                    <a:pt x="2815" y="2037"/>
                  </a:cubicBezTo>
                  <a:cubicBezTo>
                    <a:pt x="2815" y="2037"/>
                    <a:pt x="2913" y="2554"/>
                    <a:pt x="3475" y="2712"/>
                  </a:cubicBezTo>
                  <a:cubicBezTo>
                    <a:pt x="3592" y="2745"/>
                    <a:pt x="3691" y="2758"/>
                    <a:pt x="3773" y="2758"/>
                  </a:cubicBezTo>
                  <a:cubicBezTo>
                    <a:pt x="4006" y="2758"/>
                    <a:pt x="4103" y="2659"/>
                    <a:pt x="4103" y="2659"/>
                  </a:cubicBezTo>
                  <a:cubicBezTo>
                    <a:pt x="4103" y="2659"/>
                    <a:pt x="4294" y="3033"/>
                    <a:pt x="4643" y="3117"/>
                  </a:cubicBezTo>
                  <a:cubicBezTo>
                    <a:pt x="4712" y="3134"/>
                    <a:pt x="4777" y="3142"/>
                    <a:pt x="4838" y="3142"/>
                  </a:cubicBezTo>
                  <a:cubicBezTo>
                    <a:pt x="5313" y="3142"/>
                    <a:pt x="5558" y="2674"/>
                    <a:pt x="5602" y="2236"/>
                  </a:cubicBezTo>
                  <a:cubicBezTo>
                    <a:pt x="5680" y="1470"/>
                    <a:pt x="4736" y="1465"/>
                    <a:pt x="4736" y="1465"/>
                  </a:cubicBezTo>
                  <a:cubicBezTo>
                    <a:pt x="4736" y="1465"/>
                    <a:pt x="5025" y="1036"/>
                    <a:pt x="4624" y="663"/>
                  </a:cubicBezTo>
                  <a:cubicBezTo>
                    <a:pt x="4430" y="484"/>
                    <a:pt x="4242" y="437"/>
                    <a:pt x="4100" y="437"/>
                  </a:cubicBezTo>
                  <a:cubicBezTo>
                    <a:pt x="3949" y="437"/>
                    <a:pt x="3850" y="490"/>
                    <a:pt x="3850" y="490"/>
                  </a:cubicBezTo>
                  <a:cubicBezTo>
                    <a:pt x="3850" y="490"/>
                    <a:pt x="3719" y="143"/>
                    <a:pt x="3008" y="8"/>
                  </a:cubicBezTo>
                  <a:cubicBezTo>
                    <a:pt x="2979" y="3"/>
                    <a:pt x="2949" y="0"/>
                    <a:pt x="2920" y="0"/>
                  </a:cubicBezTo>
                  <a:close/>
                </a:path>
              </a:pathLst>
            </a:custGeom>
            <a:solidFill>
              <a:srgbClr val="0436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7"/>
            <p:cNvSpPr/>
            <p:nvPr/>
          </p:nvSpPr>
          <p:spPr>
            <a:xfrm>
              <a:off x="6540029" y="1552771"/>
              <a:ext cx="85195" cy="94299"/>
            </a:xfrm>
            <a:custGeom>
              <a:avLst/>
              <a:gdLst/>
              <a:ahLst/>
              <a:cxnLst/>
              <a:rect l="l" t="t" r="r" b="b"/>
              <a:pathLst>
                <a:path w="1048" h="1160" extrusionOk="0">
                  <a:moveTo>
                    <a:pt x="609" y="0"/>
                  </a:moveTo>
                  <a:cubicBezTo>
                    <a:pt x="412" y="0"/>
                    <a:pt x="206" y="163"/>
                    <a:pt x="113" y="412"/>
                  </a:cubicBezTo>
                  <a:cubicBezTo>
                    <a:pt x="0" y="713"/>
                    <a:pt x="92" y="1025"/>
                    <a:pt x="319" y="1111"/>
                  </a:cubicBezTo>
                  <a:cubicBezTo>
                    <a:pt x="409" y="1145"/>
                    <a:pt x="484" y="1160"/>
                    <a:pt x="547" y="1160"/>
                  </a:cubicBezTo>
                  <a:cubicBezTo>
                    <a:pt x="777" y="1160"/>
                    <a:pt x="846" y="956"/>
                    <a:pt x="935" y="719"/>
                  </a:cubicBezTo>
                  <a:cubicBezTo>
                    <a:pt x="1047" y="418"/>
                    <a:pt x="956" y="107"/>
                    <a:pt x="728" y="22"/>
                  </a:cubicBezTo>
                  <a:cubicBezTo>
                    <a:pt x="690" y="7"/>
                    <a:pt x="649" y="0"/>
                    <a:pt x="609" y="0"/>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7"/>
            <p:cNvSpPr/>
            <p:nvPr/>
          </p:nvSpPr>
          <p:spPr>
            <a:xfrm>
              <a:off x="6560759" y="1567160"/>
              <a:ext cx="35362" cy="56580"/>
            </a:xfrm>
            <a:custGeom>
              <a:avLst/>
              <a:gdLst/>
              <a:ahLst/>
              <a:cxnLst/>
              <a:rect l="l" t="t" r="r" b="b"/>
              <a:pathLst>
                <a:path w="435" h="696" extrusionOk="0">
                  <a:moveTo>
                    <a:pt x="287" y="0"/>
                  </a:moveTo>
                  <a:cubicBezTo>
                    <a:pt x="203" y="0"/>
                    <a:pt x="130" y="69"/>
                    <a:pt x="85" y="135"/>
                  </a:cubicBezTo>
                  <a:cubicBezTo>
                    <a:pt x="36" y="207"/>
                    <a:pt x="9" y="293"/>
                    <a:pt x="3" y="378"/>
                  </a:cubicBezTo>
                  <a:cubicBezTo>
                    <a:pt x="1" y="462"/>
                    <a:pt x="17" y="552"/>
                    <a:pt x="70" y="619"/>
                  </a:cubicBezTo>
                  <a:cubicBezTo>
                    <a:pt x="95" y="650"/>
                    <a:pt x="126" y="677"/>
                    <a:pt x="163" y="691"/>
                  </a:cubicBezTo>
                  <a:cubicBezTo>
                    <a:pt x="173" y="694"/>
                    <a:pt x="182" y="696"/>
                    <a:pt x="192" y="696"/>
                  </a:cubicBezTo>
                  <a:cubicBezTo>
                    <a:pt x="216" y="696"/>
                    <a:pt x="239" y="686"/>
                    <a:pt x="260" y="672"/>
                  </a:cubicBezTo>
                  <a:cubicBezTo>
                    <a:pt x="275" y="664"/>
                    <a:pt x="262" y="646"/>
                    <a:pt x="250" y="646"/>
                  </a:cubicBezTo>
                  <a:cubicBezTo>
                    <a:pt x="250" y="646"/>
                    <a:pt x="249" y="646"/>
                    <a:pt x="249" y="646"/>
                  </a:cubicBezTo>
                  <a:cubicBezTo>
                    <a:pt x="247" y="647"/>
                    <a:pt x="244" y="647"/>
                    <a:pt x="242" y="647"/>
                  </a:cubicBezTo>
                  <a:cubicBezTo>
                    <a:pt x="211" y="647"/>
                    <a:pt x="174" y="629"/>
                    <a:pt x="150" y="612"/>
                  </a:cubicBezTo>
                  <a:cubicBezTo>
                    <a:pt x="120" y="588"/>
                    <a:pt x="98" y="554"/>
                    <a:pt x="85" y="520"/>
                  </a:cubicBezTo>
                  <a:cubicBezTo>
                    <a:pt x="57" y="443"/>
                    <a:pt x="58" y="354"/>
                    <a:pt x="81" y="277"/>
                  </a:cubicBezTo>
                  <a:cubicBezTo>
                    <a:pt x="105" y="200"/>
                    <a:pt x="151" y="122"/>
                    <a:pt x="219" y="78"/>
                  </a:cubicBezTo>
                  <a:cubicBezTo>
                    <a:pt x="241" y="63"/>
                    <a:pt x="270" y="52"/>
                    <a:pt x="298" y="52"/>
                  </a:cubicBezTo>
                  <a:cubicBezTo>
                    <a:pt x="309" y="52"/>
                    <a:pt x="320" y="53"/>
                    <a:pt x="331" y="57"/>
                  </a:cubicBezTo>
                  <a:cubicBezTo>
                    <a:pt x="365" y="70"/>
                    <a:pt x="389" y="104"/>
                    <a:pt x="381" y="142"/>
                  </a:cubicBezTo>
                  <a:cubicBezTo>
                    <a:pt x="380" y="151"/>
                    <a:pt x="388" y="156"/>
                    <a:pt x="396" y="156"/>
                  </a:cubicBezTo>
                  <a:cubicBezTo>
                    <a:pt x="401" y="156"/>
                    <a:pt x="407" y="154"/>
                    <a:pt x="409" y="148"/>
                  </a:cubicBezTo>
                  <a:cubicBezTo>
                    <a:pt x="435" y="74"/>
                    <a:pt x="362" y="0"/>
                    <a:pt x="287" y="0"/>
                  </a:cubicBezTo>
                  <a:close/>
                </a:path>
              </a:pathLst>
            </a:custGeom>
            <a:solidFill>
              <a:srgbClr val="774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7"/>
            <p:cNvSpPr/>
            <p:nvPr/>
          </p:nvSpPr>
          <p:spPr>
            <a:xfrm>
              <a:off x="6760985" y="1611628"/>
              <a:ext cx="60644" cy="94787"/>
            </a:xfrm>
            <a:custGeom>
              <a:avLst/>
              <a:gdLst/>
              <a:ahLst/>
              <a:cxnLst/>
              <a:rect l="l" t="t" r="r" b="b"/>
              <a:pathLst>
                <a:path w="746" h="1166" extrusionOk="0">
                  <a:moveTo>
                    <a:pt x="576" y="1"/>
                  </a:moveTo>
                  <a:cubicBezTo>
                    <a:pt x="573" y="1"/>
                    <a:pt x="570" y="1"/>
                    <a:pt x="567" y="2"/>
                  </a:cubicBezTo>
                  <a:cubicBezTo>
                    <a:pt x="533" y="7"/>
                    <a:pt x="508" y="40"/>
                    <a:pt x="513" y="74"/>
                  </a:cubicBezTo>
                  <a:cubicBezTo>
                    <a:pt x="554" y="365"/>
                    <a:pt x="596" y="868"/>
                    <a:pt x="540" y="976"/>
                  </a:cubicBezTo>
                  <a:cubicBezTo>
                    <a:pt x="517" y="1020"/>
                    <a:pt x="434" y="1036"/>
                    <a:pt x="338" y="1036"/>
                  </a:cubicBezTo>
                  <a:cubicBezTo>
                    <a:pt x="253" y="1036"/>
                    <a:pt x="158" y="1024"/>
                    <a:pt x="84" y="1007"/>
                  </a:cubicBezTo>
                  <a:cubicBezTo>
                    <a:pt x="79" y="1006"/>
                    <a:pt x="75" y="1005"/>
                    <a:pt x="70" y="1005"/>
                  </a:cubicBezTo>
                  <a:cubicBezTo>
                    <a:pt x="41" y="1005"/>
                    <a:pt x="15" y="1024"/>
                    <a:pt x="8" y="1055"/>
                  </a:cubicBezTo>
                  <a:cubicBezTo>
                    <a:pt x="0" y="1086"/>
                    <a:pt x="18" y="1119"/>
                    <a:pt x="47" y="1130"/>
                  </a:cubicBezTo>
                  <a:cubicBezTo>
                    <a:pt x="50" y="1131"/>
                    <a:pt x="52" y="1132"/>
                    <a:pt x="56" y="1132"/>
                  </a:cubicBezTo>
                  <a:cubicBezTo>
                    <a:pt x="96" y="1141"/>
                    <a:pt x="213" y="1166"/>
                    <a:pt x="335" y="1166"/>
                  </a:cubicBezTo>
                  <a:cubicBezTo>
                    <a:pt x="465" y="1166"/>
                    <a:pt x="601" y="1138"/>
                    <a:pt x="654" y="1034"/>
                  </a:cubicBezTo>
                  <a:cubicBezTo>
                    <a:pt x="746" y="858"/>
                    <a:pt x="658" y="189"/>
                    <a:pt x="641" y="57"/>
                  </a:cubicBezTo>
                  <a:cubicBezTo>
                    <a:pt x="636" y="25"/>
                    <a:pt x="608" y="1"/>
                    <a:pt x="576" y="1"/>
                  </a:cubicBezTo>
                  <a:close/>
                </a:path>
              </a:pathLst>
            </a:custGeom>
            <a:solidFill>
              <a:srgbClr val="774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7"/>
            <p:cNvSpPr/>
            <p:nvPr/>
          </p:nvSpPr>
          <p:spPr>
            <a:xfrm>
              <a:off x="6843498" y="1627887"/>
              <a:ext cx="33330" cy="32273"/>
            </a:xfrm>
            <a:custGeom>
              <a:avLst/>
              <a:gdLst/>
              <a:ahLst/>
              <a:cxnLst/>
              <a:rect l="l" t="t" r="r" b="b"/>
              <a:pathLst>
                <a:path w="410" h="397" extrusionOk="0">
                  <a:moveTo>
                    <a:pt x="216" y="1"/>
                  </a:moveTo>
                  <a:cubicBezTo>
                    <a:pt x="136" y="1"/>
                    <a:pt x="60" y="59"/>
                    <a:pt x="33" y="146"/>
                  </a:cubicBezTo>
                  <a:cubicBezTo>
                    <a:pt x="1" y="251"/>
                    <a:pt x="53" y="360"/>
                    <a:pt x="148" y="389"/>
                  </a:cubicBezTo>
                  <a:cubicBezTo>
                    <a:pt x="164" y="394"/>
                    <a:pt x="179" y="396"/>
                    <a:pt x="195" y="396"/>
                  </a:cubicBezTo>
                  <a:cubicBezTo>
                    <a:pt x="276" y="396"/>
                    <a:pt x="353" y="338"/>
                    <a:pt x="379" y="250"/>
                  </a:cubicBezTo>
                  <a:cubicBezTo>
                    <a:pt x="410" y="144"/>
                    <a:pt x="358" y="36"/>
                    <a:pt x="262" y="7"/>
                  </a:cubicBezTo>
                  <a:cubicBezTo>
                    <a:pt x="247" y="3"/>
                    <a:pt x="232"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7"/>
            <p:cNvSpPr/>
            <p:nvPr/>
          </p:nvSpPr>
          <p:spPr>
            <a:xfrm>
              <a:off x="6714079" y="1530497"/>
              <a:ext cx="67961" cy="28859"/>
            </a:xfrm>
            <a:custGeom>
              <a:avLst/>
              <a:gdLst/>
              <a:ahLst/>
              <a:cxnLst/>
              <a:rect l="l" t="t" r="r" b="b"/>
              <a:pathLst>
                <a:path w="836" h="355" extrusionOk="0">
                  <a:moveTo>
                    <a:pt x="279" y="0"/>
                  </a:moveTo>
                  <a:cubicBezTo>
                    <a:pt x="208" y="0"/>
                    <a:pt x="131" y="13"/>
                    <a:pt x="51" y="43"/>
                  </a:cubicBezTo>
                  <a:cubicBezTo>
                    <a:pt x="16" y="57"/>
                    <a:pt x="1" y="93"/>
                    <a:pt x="13" y="126"/>
                  </a:cubicBezTo>
                  <a:cubicBezTo>
                    <a:pt x="20" y="146"/>
                    <a:pt x="34" y="160"/>
                    <a:pt x="51" y="166"/>
                  </a:cubicBezTo>
                  <a:cubicBezTo>
                    <a:pt x="58" y="168"/>
                    <a:pt x="66" y="170"/>
                    <a:pt x="74" y="170"/>
                  </a:cubicBezTo>
                  <a:cubicBezTo>
                    <a:pt x="82" y="170"/>
                    <a:pt x="89" y="169"/>
                    <a:pt x="96" y="166"/>
                  </a:cubicBezTo>
                  <a:cubicBezTo>
                    <a:pt x="160" y="141"/>
                    <a:pt x="221" y="132"/>
                    <a:pt x="278" y="132"/>
                  </a:cubicBezTo>
                  <a:cubicBezTo>
                    <a:pt x="535" y="132"/>
                    <a:pt x="715" y="330"/>
                    <a:pt x="716" y="333"/>
                  </a:cubicBezTo>
                  <a:cubicBezTo>
                    <a:pt x="729" y="347"/>
                    <a:pt x="747" y="354"/>
                    <a:pt x="764" y="354"/>
                  </a:cubicBezTo>
                  <a:cubicBezTo>
                    <a:pt x="780" y="354"/>
                    <a:pt x="795" y="349"/>
                    <a:pt x="808" y="338"/>
                  </a:cubicBezTo>
                  <a:cubicBezTo>
                    <a:pt x="834" y="315"/>
                    <a:pt x="836" y="275"/>
                    <a:pt x="813" y="248"/>
                  </a:cubicBezTo>
                  <a:cubicBezTo>
                    <a:pt x="802" y="235"/>
                    <a:pt x="590" y="0"/>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7"/>
            <p:cNvSpPr/>
            <p:nvPr/>
          </p:nvSpPr>
          <p:spPr>
            <a:xfrm>
              <a:off x="6853415" y="1571957"/>
              <a:ext cx="52352" cy="25770"/>
            </a:xfrm>
            <a:custGeom>
              <a:avLst/>
              <a:gdLst/>
              <a:ahLst/>
              <a:cxnLst/>
              <a:rect l="l" t="t" r="r" b="b"/>
              <a:pathLst>
                <a:path w="644" h="317" extrusionOk="0">
                  <a:moveTo>
                    <a:pt x="204" y="1"/>
                  </a:moveTo>
                  <a:cubicBezTo>
                    <a:pt x="145" y="1"/>
                    <a:pt x="92" y="10"/>
                    <a:pt x="53" y="21"/>
                  </a:cubicBezTo>
                  <a:cubicBezTo>
                    <a:pt x="20" y="32"/>
                    <a:pt x="0" y="68"/>
                    <a:pt x="11" y="102"/>
                  </a:cubicBezTo>
                  <a:cubicBezTo>
                    <a:pt x="16" y="123"/>
                    <a:pt x="31" y="138"/>
                    <a:pt x="49" y="144"/>
                  </a:cubicBezTo>
                  <a:cubicBezTo>
                    <a:pt x="56" y="147"/>
                    <a:pt x="63" y="148"/>
                    <a:pt x="71" y="148"/>
                  </a:cubicBezTo>
                  <a:cubicBezTo>
                    <a:pt x="77" y="148"/>
                    <a:pt x="83" y="147"/>
                    <a:pt x="90" y="145"/>
                  </a:cubicBezTo>
                  <a:cubicBezTo>
                    <a:pt x="95" y="143"/>
                    <a:pt x="143" y="129"/>
                    <a:pt x="209" y="129"/>
                  </a:cubicBezTo>
                  <a:cubicBezTo>
                    <a:pt x="302" y="129"/>
                    <a:pt x="429" y="157"/>
                    <a:pt x="516" y="287"/>
                  </a:cubicBezTo>
                  <a:cubicBezTo>
                    <a:pt x="528" y="306"/>
                    <a:pt x="549" y="317"/>
                    <a:pt x="570" y="317"/>
                  </a:cubicBezTo>
                  <a:cubicBezTo>
                    <a:pt x="582" y="317"/>
                    <a:pt x="595" y="313"/>
                    <a:pt x="606" y="306"/>
                  </a:cubicBezTo>
                  <a:cubicBezTo>
                    <a:pt x="635" y="286"/>
                    <a:pt x="643" y="247"/>
                    <a:pt x="623" y="217"/>
                  </a:cubicBezTo>
                  <a:cubicBezTo>
                    <a:pt x="511" y="48"/>
                    <a:pt x="340" y="1"/>
                    <a:pt x="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7"/>
            <p:cNvSpPr/>
            <p:nvPr/>
          </p:nvSpPr>
          <p:spPr>
            <a:xfrm>
              <a:off x="6690260" y="1713651"/>
              <a:ext cx="111615" cy="71375"/>
            </a:xfrm>
            <a:custGeom>
              <a:avLst/>
              <a:gdLst/>
              <a:ahLst/>
              <a:cxnLst/>
              <a:rect l="l" t="t" r="r" b="b"/>
              <a:pathLst>
                <a:path w="1373" h="878" extrusionOk="0">
                  <a:moveTo>
                    <a:pt x="189" y="0"/>
                  </a:moveTo>
                  <a:cubicBezTo>
                    <a:pt x="189" y="0"/>
                    <a:pt x="1" y="685"/>
                    <a:pt x="719" y="859"/>
                  </a:cubicBezTo>
                  <a:cubicBezTo>
                    <a:pt x="771" y="871"/>
                    <a:pt x="819" y="877"/>
                    <a:pt x="863" y="877"/>
                  </a:cubicBezTo>
                  <a:cubicBezTo>
                    <a:pt x="1252" y="877"/>
                    <a:pt x="1373" y="448"/>
                    <a:pt x="1373" y="448"/>
                  </a:cubicBezTo>
                  <a:lnTo>
                    <a:pt x="1373" y="448"/>
                  </a:lnTo>
                  <a:cubicBezTo>
                    <a:pt x="1373" y="448"/>
                    <a:pt x="1369" y="448"/>
                    <a:pt x="1361" y="448"/>
                  </a:cubicBezTo>
                  <a:cubicBezTo>
                    <a:pt x="1287" y="448"/>
                    <a:pt x="881" y="427"/>
                    <a:pt x="189" y="0"/>
                  </a:cubicBezTo>
                  <a:close/>
                </a:path>
              </a:pathLst>
            </a:custGeom>
            <a:solidFill>
              <a:srgbClr val="774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7"/>
            <p:cNvSpPr/>
            <p:nvPr/>
          </p:nvSpPr>
          <p:spPr>
            <a:xfrm>
              <a:off x="6703754" y="1713651"/>
              <a:ext cx="95600" cy="46418"/>
            </a:xfrm>
            <a:custGeom>
              <a:avLst/>
              <a:gdLst/>
              <a:ahLst/>
              <a:cxnLst/>
              <a:rect l="l" t="t" r="r" b="b"/>
              <a:pathLst>
                <a:path w="1176" h="571" extrusionOk="0">
                  <a:moveTo>
                    <a:pt x="23" y="0"/>
                  </a:moveTo>
                  <a:cubicBezTo>
                    <a:pt x="23" y="0"/>
                    <a:pt x="2" y="74"/>
                    <a:pt x="1" y="179"/>
                  </a:cubicBezTo>
                  <a:cubicBezTo>
                    <a:pt x="78" y="235"/>
                    <a:pt x="348" y="421"/>
                    <a:pt x="642" y="503"/>
                  </a:cubicBezTo>
                  <a:cubicBezTo>
                    <a:pt x="835" y="556"/>
                    <a:pt x="952" y="571"/>
                    <a:pt x="1021" y="571"/>
                  </a:cubicBezTo>
                  <a:cubicBezTo>
                    <a:pt x="1075" y="571"/>
                    <a:pt x="1099" y="561"/>
                    <a:pt x="1106" y="555"/>
                  </a:cubicBezTo>
                  <a:cubicBezTo>
                    <a:pt x="1122" y="537"/>
                    <a:pt x="1176" y="448"/>
                    <a:pt x="1176" y="448"/>
                  </a:cubicBezTo>
                  <a:cubicBezTo>
                    <a:pt x="1071" y="443"/>
                    <a:pt x="720" y="402"/>
                    <a:pt x="154" y="78"/>
                  </a:cubicBezTo>
                  <a:cubicBezTo>
                    <a:pt x="111" y="53"/>
                    <a:pt x="69" y="27"/>
                    <a:pt x="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7"/>
            <p:cNvSpPr/>
            <p:nvPr/>
          </p:nvSpPr>
          <p:spPr>
            <a:xfrm>
              <a:off x="6723590" y="1596426"/>
              <a:ext cx="34224" cy="33167"/>
            </a:xfrm>
            <a:custGeom>
              <a:avLst/>
              <a:gdLst/>
              <a:ahLst/>
              <a:cxnLst/>
              <a:rect l="l" t="t" r="r" b="b"/>
              <a:pathLst>
                <a:path w="421" h="408" extrusionOk="0">
                  <a:moveTo>
                    <a:pt x="220" y="1"/>
                  </a:moveTo>
                  <a:cubicBezTo>
                    <a:pt x="138" y="1"/>
                    <a:pt x="60" y="60"/>
                    <a:pt x="32" y="151"/>
                  </a:cubicBezTo>
                  <a:cubicBezTo>
                    <a:pt x="0" y="259"/>
                    <a:pt x="53" y="371"/>
                    <a:pt x="152" y="401"/>
                  </a:cubicBezTo>
                  <a:cubicBezTo>
                    <a:pt x="168" y="405"/>
                    <a:pt x="184" y="408"/>
                    <a:pt x="200" y="408"/>
                  </a:cubicBezTo>
                  <a:cubicBezTo>
                    <a:pt x="282" y="408"/>
                    <a:pt x="361" y="348"/>
                    <a:pt x="388" y="257"/>
                  </a:cubicBezTo>
                  <a:cubicBezTo>
                    <a:pt x="421" y="149"/>
                    <a:pt x="368" y="37"/>
                    <a:pt x="269" y="8"/>
                  </a:cubicBezTo>
                  <a:cubicBezTo>
                    <a:pt x="253" y="3"/>
                    <a:pt x="236" y="1"/>
                    <a:pt x="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7"/>
            <p:cNvSpPr/>
            <p:nvPr/>
          </p:nvSpPr>
          <p:spPr>
            <a:xfrm>
              <a:off x="5938214" y="2896958"/>
              <a:ext cx="568153" cy="1592195"/>
            </a:xfrm>
            <a:custGeom>
              <a:avLst/>
              <a:gdLst/>
              <a:ahLst/>
              <a:cxnLst/>
              <a:rect l="l" t="t" r="r" b="b"/>
              <a:pathLst>
                <a:path w="6989" h="19586" extrusionOk="0">
                  <a:moveTo>
                    <a:pt x="3855" y="0"/>
                  </a:moveTo>
                  <a:cubicBezTo>
                    <a:pt x="2570" y="695"/>
                    <a:pt x="1284" y="1390"/>
                    <a:pt x="1" y="2083"/>
                  </a:cubicBezTo>
                  <a:cubicBezTo>
                    <a:pt x="5" y="2829"/>
                    <a:pt x="108" y="4157"/>
                    <a:pt x="786" y="5633"/>
                  </a:cubicBezTo>
                  <a:cubicBezTo>
                    <a:pt x="1360" y="6880"/>
                    <a:pt x="2119" y="7738"/>
                    <a:pt x="2665" y="8257"/>
                  </a:cubicBezTo>
                  <a:cubicBezTo>
                    <a:pt x="2432" y="8624"/>
                    <a:pt x="2135" y="9186"/>
                    <a:pt x="1995" y="9923"/>
                  </a:cubicBezTo>
                  <a:cubicBezTo>
                    <a:pt x="1772" y="11093"/>
                    <a:pt x="2061" y="12112"/>
                    <a:pt x="3376" y="15135"/>
                  </a:cubicBezTo>
                  <a:cubicBezTo>
                    <a:pt x="3780" y="16061"/>
                    <a:pt x="4305" y="17234"/>
                    <a:pt x="4948" y="18588"/>
                  </a:cubicBezTo>
                  <a:cubicBezTo>
                    <a:pt x="5628" y="18920"/>
                    <a:pt x="6309" y="19253"/>
                    <a:pt x="6989" y="19586"/>
                  </a:cubicBezTo>
                  <a:cubicBezTo>
                    <a:pt x="6775" y="18891"/>
                    <a:pt x="6483" y="17786"/>
                    <a:pt x="6345" y="16398"/>
                  </a:cubicBezTo>
                  <a:cubicBezTo>
                    <a:pt x="6210" y="15038"/>
                    <a:pt x="6310" y="14290"/>
                    <a:pt x="6285" y="12344"/>
                  </a:cubicBezTo>
                  <a:cubicBezTo>
                    <a:pt x="6274" y="11546"/>
                    <a:pt x="6241" y="10362"/>
                    <a:pt x="6128" y="8905"/>
                  </a:cubicBezTo>
                  <a:cubicBezTo>
                    <a:pt x="6202" y="8672"/>
                    <a:pt x="6273" y="8359"/>
                    <a:pt x="6283" y="7985"/>
                  </a:cubicBezTo>
                  <a:cubicBezTo>
                    <a:pt x="6297" y="7297"/>
                    <a:pt x="6087" y="6761"/>
                    <a:pt x="5946" y="6468"/>
                  </a:cubicBezTo>
                  <a:cubicBezTo>
                    <a:pt x="5937" y="6473"/>
                    <a:pt x="5930" y="6476"/>
                    <a:pt x="5920" y="6482"/>
                  </a:cubicBezTo>
                  <a:cubicBezTo>
                    <a:pt x="5851" y="5738"/>
                    <a:pt x="5682" y="4822"/>
                    <a:pt x="5306" y="3823"/>
                  </a:cubicBezTo>
                  <a:cubicBezTo>
                    <a:pt x="4885" y="2703"/>
                    <a:pt x="4338" y="1845"/>
                    <a:pt x="3891" y="1253"/>
                  </a:cubicBezTo>
                  <a:cubicBezTo>
                    <a:pt x="3880" y="835"/>
                    <a:pt x="3867" y="419"/>
                    <a:pt x="3855" y="0"/>
                  </a:cubicBezTo>
                  <a:close/>
                </a:path>
              </a:pathLst>
            </a:custGeom>
            <a:solidFill>
              <a:srgbClr val="774E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7"/>
            <p:cNvSpPr/>
            <p:nvPr/>
          </p:nvSpPr>
          <p:spPr>
            <a:xfrm>
              <a:off x="6309644" y="4309675"/>
              <a:ext cx="203313" cy="229895"/>
            </a:xfrm>
            <a:custGeom>
              <a:avLst/>
              <a:gdLst/>
              <a:ahLst/>
              <a:cxnLst/>
              <a:rect l="l" t="t" r="r" b="b"/>
              <a:pathLst>
                <a:path w="2501" h="2828" extrusionOk="0">
                  <a:moveTo>
                    <a:pt x="1905" y="1"/>
                  </a:moveTo>
                  <a:lnTo>
                    <a:pt x="0" y="402"/>
                  </a:lnTo>
                  <a:cubicBezTo>
                    <a:pt x="0" y="402"/>
                    <a:pt x="627" y="1835"/>
                    <a:pt x="638" y="1869"/>
                  </a:cubicBezTo>
                  <a:cubicBezTo>
                    <a:pt x="811" y="2454"/>
                    <a:pt x="1850" y="2828"/>
                    <a:pt x="2285" y="2828"/>
                  </a:cubicBezTo>
                  <a:cubicBezTo>
                    <a:pt x="2423" y="2828"/>
                    <a:pt x="2500" y="2790"/>
                    <a:pt x="2471" y="2710"/>
                  </a:cubicBezTo>
                  <a:cubicBezTo>
                    <a:pt x="2347" y="2375"/>
                    <a:pt x="1905" y="1"/>
                    <a:pt x="19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7"/>
            <p:cNvSpPr/>
            <p:nvPr/>
          </p:nvSpPr>
          <p:spPr>
            <a:xfrm>
              <a:off x="6299888" y="4367068"/>
              <a:ext cx="484341" cy="249243"/>
            </a:xfrm>
            <a:custGeom>
              <a:avLst/>
              <a:gdLst/>
              <a:ahLst/>
              <a:cxnLst/>
              <a:rect l="l" t="t" r="r" b="b"/>
              <a:pathLst>
                <a:path w="5958" h="3066" extrusionOk="0">
                  <a:moveTo>
                    <a:pt x="2357" y="1"/>
                  </a:moveTo>
                  <a:cubicBezTo>
                    <a:pt x="2355" y="1"/>
                    <a:pt x="2352" y="1"/>
                    <a:pt x="2350" y="1"/>
                  </a:cubicBezTo>
                  <a:cubicBezTo>
                    <a:pt x="2208" y="8"/>
                    <a:pt x="2155" y="237"/>
                    <a:pt x="2023" y="387"/>
                  </a:cubicBezTo>
                  <a:cubicBezTo>
                    <a:pt x="1911" y="516"/>
                    <a:pt x="1709" y="624"/>
                    <a:pt x="1326" y="624"/>
                  </a:cubicBezTo>
                  <a:cubicBezTo>
                    <a:pt x="1097" y="624"/>
                    <a:pt x="802" y="585"/>
                    <a:pt x="422" y="489"/>
                  </a:cubicBezTo>
                  <a:cubicBezTo>
                    <a:pt x="319" y="658"/>
                    <a:pt x="195" y="910"/>
                    <a:pt x="131" y="1230"/>
                  </a:cubicBezTo>
                  <a:cubicBezTo>
                    <a:pt x="1" y="1871"/>
                    <a:pt x="182" y="2397"/>
                    <a:pt x="277" y="2623"/>
                  </a:cubicBezTo>
                  <a:cubicBezTo>
                    <a:pt x="738" y="2660"/>
                    <a:pt x="1197" y="2697"/>
                    <a:pt x="1658" y="2734"/>
                  </a:cubicBezTo>
                  <a:cubicBezTo>
                    <a:pt x="1894" y="2708"/>
                    <a:pt x="2152" y="2692"/>
                    <a:pt x="2431" y="2692"/>
                  </a:cubicBezTo>
                  <a:cubicBezTo>
                    <a:pt x="2495" y="2692"/>
                    <a:pt x="2561" y="2693"/>
                    <a:pt x="2627" y="2695"/>
                  </a:cubicBezTo>
                  <a:cubicBezTo>
                    <a:pt x="3289" y="2711"/>
                    <a:pt x="3859" y="2820"/>
                    <a:pt x="4312" y="2941"/>
                  </a:cubicBezTo>
                  <a:cubicBezTo>
                    <a:pt x="4469" y="2999"/>
                    <a:pt x="4703" y="3066"/>
                    <a:pt x="4974" y="3066"/>
                  </a:cubicBezTo>
                  <a:cubicBezTo>
                    <a:pt x="5104" y="3066"/>
                    <a:pt x="5241" y="3051"/>
                    <a:pt x="5382" y="3013"/>
                  </a:cubicBezTo>
                  <a:cubicBezTo>
                    <a:pt x="5732" y="2919"/>
                    <a:pt x="5832" y="2794"/>
                    <a:pt x="5865" y="2733"/>
                  </a:cubicBezTo>
                  <a:cubicBezTo>
                    <a:pt x="5958" y="2568"/>
                    <a:pt x="5950" y="2339"/>
                    <a:pt x="5834" y="2189"/>
                  </a:cubicBezTo>
                  <a:cubicBezTo>
                    <a:pt x="5799" y="2141"/>
                    <a:pt x="5726" y="2072"/>
                    <a:pt x="5432" y="1997"/>
                  </a:cubicBezTo>
                  <a:cubicBezTo>
                    <a:pt x="5267" y="1955"/>
                    <a:pt x="5029" y="1912"/>
                    <a:pt x="4732" y="1912"/>
                  </a:cubicBezTo>
                  <a:cubicBezTo>
                    <a:pt x="4719" y="1912"/>
                    <a:pt x="4705" y="1912"/>
                    <a:pt x="4692" y="1912"/>
                  </a:cubicBezTo>
                  <a:cubicBezTo>
                    <a:pt x="3393" y="1367"/>
                    <a:pt x="2919" y="839"/>
                    <a:pt x="2733" y="449"/>
                  </a:cubicBezTo>
                  <a:cubicBezTo>
                    <a:pt x="2685" y="345"/>
                    <a:pt x="2536" y="1"/>
                    <a:pt x="2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7"/>
            <p:cNvSpPr/>
            <p:nvPr/>
          </p:nvSpPr>
          <p:spPr>
            <a:xfrm>
              <a:off x="6299888" y="4367068"/>
              <a:ext cx="484341" cy="249243"/>
            </a:xfrm>
            <a:custGeom>
              <a:avLst/>
              <a:gdLst/>
              <a:ahLst/>
              <a:cxnLst/>
              <a:rect l="l" t="t" r="r" b="b"/>
              <a:pathLst>
                <a:path w="5958" h="3066" extrusionOk="0">
                  <a:moveTo>
                    <a:pt x="2357" y="1"/>
                  </a:moveTo>
                  <a:cubicBezTo>
                    <a:pt x="2355" y="1"/>
                    <a:pt x="2352" y="1"/>
                    <a:pt x="2350" y="1"/>
                  </a:cubicBezTo>
                  <a:cubicBezTo>
                    <a:pt x="2208" y="8"/>
                    <a:pt x="2155" y="237"/>
                    <a:pt x="2023" y="387"/>
                  </a:cubicBezTo>
                  <a:cubicBezTo>
                    <a:pt x="1911" y="516"/>
                    <a:pt x="1709" y="624"/>
                    <a:pt x="1326" y="624"/>
                  </a:cubicBezTo>
                  <a:cubicBezTo>
                    <a:pt x="1097" y="624"/>
                    <a:pt x="802" y="585"/>
                    <a:pt x="422" y="489"/>
                  </a:cubicBezTo>
                  <a:cubicBezTo>
                    <a:pt x="319" y="658"/>
                    <a:pt x="195" y="910"/>
                    <a:pt x="131" y="1230"/>
                  </a:cubicBezTo>
                  <a:cubicBezTo>
                    <a:pt x="1" y="1871"/>
                    <a:pt x="182" y="2397"/>
                    <a:pt x="277" y="2623"/>
                  </a:cubicBezTo>
                  <a:cubicBezTo>
                    <a:pt x="738" y="2660"/>
                    <a:pt x="1197" y="2697"/>
                    <a:pt x="1658" y="2734"/>
                  </a:cubicBezTo>
                  <a:cubicBezTo>
                    <a:pt x="1894" y="2708"/>
                    <a:pt x="2152" y="2692"/>
                    <a:pt x="2431" y="2692"/>
                  </a:cubicBezTo>
                  <a:cubicBezTo>
                    <a:pt x="2495" y="2692"/>
                    <a:pt x="2561" y="2693"/>
                    <a:pt x="2627" y="2695"/>
                  </a:cubicBezTo>
                  <a:cubicBezTo>
                    <a:pt x="3289" y="2711"/>
                    <a:pt x="3859" y="2820"/>
                    <a:pt x="4312" y="2941"/>
                  </a:cubicBezTo>
                  <a:cubicBezTo>
                    <a:pt x="4469" y="2999"/>
                    <a:pt x="4703" y="3066"/>
                    <a:pt x="4974" y="3066"/>
                  </a:cubicBezTo>
                  <a:cubicBezTo>
                    <a:pt x="5104" y="3066"/>
                    <a:pt x="5241" y="3051"/>
                    <a:pt x="5382" y="3013"/>
                  </a:cubicBezTo>
                  <a:cubicBezTo>
                    <a:pt x="5732" y="2919"/>
                    <a:pt x="5832" y="2794"/>
                    <a:pt x="5865" y="2733"/>
                  </a:cubicBezTo>
                  <a:cubicBezTo>
                    <a:pt x="5958" y="2568"/>
                    <a:pt x="5950" y="2339"/>
                    <a:pt x="5834" y="2189"/>
                  </a:cubicBezTo>
                  <a:cubicBezTo>
                    <a:pt x="5799" y="2141"/>
                    <a:pt x="5726" y="2072"/>
                    <a:pt x="5432" y="1997"/>
                  </a:cubicBezTo>
                  <a:cubicBezTo>
                    <a:pt x="5267" y="1955"/>
                    <a:pt x="5029" y="1912"/>
                    <a:pt x="4732" y="1912"/>
                  </a:cubicBezTo>
                  <a:cubicBezTo>
                    <a:pt x="4719" y="1912"/>
                    <a:pt x="4705" y="1912"/>
                    <a:pt x="4692" y="1912"/>
                  </a:cubicBezTo>
                  <a:cubicBezTo>
                    <a:pt x="3393" y="1367"/>
                    <a:pt x="2919" y="839"/>
                    <a:pt x="2733" y="449"/>
                  </a:cubicBezTo>
                  <a:cubicBezTo>
                    <a:pt x="2685" y="345"/>
                    <a:pt x="2536" y="1"/>
                    <a:pt x="2357" y="1"/>
                  </a:cubicBezTo>
                  <a:close/>
                </a:path>
              </a:pathLst>
            </a:custGeom>
            <a:solidFill>
              <a:srgbClr val="0B2424">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7"/>
            <p:cNvSpPr/>
            <p:nvPr/>
          </p:nvSpPr>
          <p:spPr>
            <a:xfrm>
              <a:off x="6354843" y="4641027"/>
              <a:ext cx="252820" cy="59669"/>
            </a:xfrm>
            <a:custGeom>
              <a:avLst/>
              <a:gdLst/>
              <a:ahLst/>
              <a:cxnLst/>
              <a:rect l="l" t="t" r="r" b="b"/>
              <a:pathLst>
                <a:path w="3110" h="734" extrusionOk="0">
                  <a:moveTo>
                    <a:pt x="1659" y="1"/>
                  </a:moveTo>
                  <a:lnTo>
                    <a:pt x="482" y="8"/>
                  </a:lnTo>
                  <a:cubicBezTo>
                    <a:pt x="510" y="45"/>
                    <a:pt x="510" y="69"/>
                    <a:pt x="508" y="84"/>
                  </a:cubicBezTo>
                  <a:cubicBezTo>
                    <a:pt x="495" y="144"/>
                    <a:pt x="382" y="187"/>
                    <a:pt x="219" y="187"/>
                  </a:cubicBezTo>
                  <a:cubicBezTo>
                    <a:pt x="208" y="187"/>
                    <a:pt x="197" y="187"/>
                    <a:pt x="186" y="187"/>
                  </a:cubicBezTo>
                  <a:cubicBezTo>
                    <a:pt x="124" y="369"/>
                    <a:pt x="62" y="551"/>
                    <a:pt x="1" y="733"/>
                  </a:cubicBezTo>
                  <a:lnTo>
                    <a:pt x="2919" y="714"/>
                  </a:lnTo>
                  <a:cubicBezTo>
                    <a:pt x="2983" y="524"/>
                    <a:pt x="3046" y="332"/>
                    <a:pt x="3109" y="141"/>
                  </a:cubicBezTo>
                  <a:cubicBezTo>
                    <a:pt x="2834" y="111"/>
                    <a:pt x="2610" y="88"/>
                    <a:pt x="2441" y="73"/>
                  </a:cubicBezTo>
                  <a:cubicBezTo>
                    <a:pt x="2159" y="45"/>
                    <a:pt x="1862" y="6"/>
                    <a:pt x="1701" y="5"/>
                  </a:cubicBezTo>
                  <a:cubicBezTo>
                    <a:pt x="1686" y="5"/>
                    <a:pt x="1673" y="3"/>
                    <a:pt x="1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7"/>
            <p:cNvSpPr/>
            <p:nvPr/>
          </p:nvSpPr>
          <p:spPr>
            <a:xfrm>
              <a:off x="6196321" y="4430396"/>
              <a:ext cx="292409" cy="259323"/>
            </a:xfrm>
            <a:custGeom>
              <a:avLst/>
              <a:gdLst/>
              <a:ahLst/>
              <a:cxnLst/>
              <a:rect l="l" t="t" r="r" b="b"/>
              <a:pathLst>
                <a:path w="3597" h="3190" extrusionOk="0">
                  <a:moveTo>
                    <a:pt x="395" y="1"/>
                  </a:moveTo>
                  <a:cubicBezTo>
                    <a:pt x="295" y="1"/>
                    <a:pt x="198" y="40"/>
                    <a:pt x="128" y="115"/>
                  </a:cubicBezTo>
                  <a:cubicBezTo>
                    <a:pt x="4" y="250"/>
                    <a:pt x="0" y="464"/>
                    <a:pt x="125" y="607"/>
                  </a:cubicBezTo>
                  <a:cubicBezTo>
                    <a:pt x="1125" y="1467"/>
                    <a:pt x="2126" y="2328"/>
                    <a:pt x="3126" y="3189"/>
                  </a:cubicBezTo>
                  <a:lnTo>
                    <a:pt x="3597" y="2641"/>
                  </a:lnTo>
                  <a:lnTo>
                    <a:pt x="596" y="59"/>
                  </a:lnTo>
                  <a:cubicBezTo>
                    <a:pt x="534" y="20"/>
                    <a:pt x="464" y="1"/>
                    <a:pt x="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7"/>
            <p:cNvSpPr/>
            <p:nvPr/>
          </p:nvSpPr>
          <p:spPr>
            <a:xfrm>
              <a:off x="7678219" y="4652327"/>
              <a:ext cx="162666" cy="96006"/>
            </a:xfrm>
            <a:custGeom>
              <a:avLst/>
              <a:gdLst/>
              <a:ahLst/>
              <a:cxnLst/>
              <a:rect l="l" t="t" r="r" b="b"/>
              <a:pathLst>
                <a:path w="2001" h="1181" extrusionOk="0">
                  <a:moveTo>
                    <a:pt x="1405" y="1"/>
                  </a:moveTo>
                  <a:cubicBezTo>
                    <a:pt x="1228" y="1"/>
                    <a:pt x="1021" y="42"/>
                    <a:pt x="812" y="127"/>
                  </a:cubicBezTo>
                  <a:cubicBezTo>
                    <a:pt x="317" y="327"/>
                    <a:pt x="1" y="698"/>
                    <a:pt x="104" y="954"/>
                  </a:cubicBezTo>
                  <a:cubicBezTo>
                    <a:pt x="165" y="1103"/>
                    <a:pt x="353" y="1181"/>
                    <a:pt x="597" y="1181"/>
                  </a:cubicBezTo>
                  <a:cubicBezTo>
                    <a:pt x="775" y="1181"/>
                    <a:pt x="981" y="1140"/>
                    <a:pt x="1190" y="1055"/>
                  </a:cubicBezTo>
                  <a:cubicBezTo>
                    <a:pt x="1684" y="854"/>
                    <a:pt x="2001" y="483"/>
                    <a:pt x="1897" y="226"/>
                  </a:cubicBezTo>
                  <a:cubicBezTo>
                    <a:pt x="1836" y="78"/>
                    <a:pt x="1648" y="1"/>
                    <a:pt x="14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7"/>
            <p:cNvSpPr/>
            <p:nvPr/>
          </p:nvSpPr>
          <p:spPr>
            <a:xfrm>
              <a:off x="5024069" y="4654034"/>
              <a:ext cx="161366" cy="107550"/>
            </a:xfrm>
            <a:custGeom>
              <a:avLst/>
              <a:gdLst/>
              <a:ahLst/>
              <a:cxnLst/>
              <a:rect l="l" t="t" r="r" b="b"/>
              <a:pathLst>
                <a:path w="1985" h="1323" extrusionOk="0">
                  <a:moveTo>
                    <a:pt x="529" y="1"/>
                  </a:moveTo>
                  <a:cubicBezTo>
                    <a:pt x="349" y="1"/>
                    <a:pt x="206" y="57"/>
                    <a:pt x="141" y="170"/>
                  </a:cubicBezTo>
                  <a:cubicBezTo>
                    <a:pt x="1" y="414"/>
                    <a:pt x="266" y="833"/>
                    <a:pt x="737" y="1104"/>
                  </a:cubicBezTo>
                  <a:cubicBezTo>
                    <a:pt x="989" y="1249"/>
                    <a:pt x="1247" y="1323"/>
                    <a:pt x="1455" y="1323"/>
                  </a:cubicBezTo>
                  <a:cubicBezTo>
                    <a:pt x="1635" y="1323"/>
                    <a:pt x="1777" y="1267"/>
                    <a:pt x="1843" y="1154"/>
                  </a:cubicBezTo>
                  <a:cubicBezTo>
                    <a:pt x="1984" y="910"/>
                    <a:pt x="1717" y="491"/>
                    <a:pt x="1247" y="220"/>
                  </a:cubicBezTo>
                  <a:cubicBezTo>
                    <a:pt x="996" y="75"/>
                    <a:pt x="737" y="1"/>
                    <a:pt x="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7"/>
            <p:cNvSpPr/>
            <p:nvPr/>
          </p:nvSpPr>
          <p:spPr>
            <a:xfrm>
              <a:off x="7324755" y="3552752"/>
              <a:ext cx="308505" cy="827395"/>
            </a:xfrm>
            <a:custGeom>
              <a:avLst/>
              <a:gdLst/>
              <a:ahLst/>
              <a:cxnLst/>
              <a:rect l="l" t="t" r="r" b="b"/>
              <a:pathLst>
                <a:path w="3795" h="10178" extrusionOk="0">
                  <a:moveTo>
                    <a:pt x="414" y="1"/>
                  </a:moveTo>
                  <a:cubicBezTo>
                    <a:pt x="378" y="1"/>
                    <a:pt x="340" y="6"/>
                    <a:pt x="304" y="18"/>
                  </a:cubicBezTo>
                  <a:cubicBezTo>
                    <a:pt x="109" y="79"/>
                    <a:pt x="0" y="287"/>
                    <a:pt x="63" y="481"/>
                  </a:cubicBezTo>
                  <a:lnTo>
                    <a:pt x="3028" y="9919"/>
                  </a:lnTo>
                  <a:cubicBezTo>
                    <a:pt x="3076" y="10076"/>
                    <a:pt x="3222" y="10178"/>
                    <a:pt x="3379" y="10178"/>
                  </a:cubicBezTo>
                  <a:cubicBezTo>
                    <a:pt x="3416" y="10178"/>
                    <a:pt x="3453" y="10172"/>
                    <a:pt x="3491" y="10160"/>
                  </a:cubicBezTo>
                  <a:cubicBezTo>
                    <a:pt x="3685" y="10100"/>
                    <a:pt x="3794" y="9892"/>
                    <a:pt x="3733" y="9697"/>
                  </a:cubicBezTo>
                  <a:lnTo>
                    <a:pt x="768" y="260"/>
                  </a:lnTo>
                  <a:cubicBezTo>
                    <a:pt x="718" y="102"/>
                    <a:pt x="572"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7"/>
            <p:cNvSpPr/>
            <p:nvPr/>
          </p:nvSpPr>
          <p:spPr>
            <a:xfrm>
              <a:off x="5865050" y="3399026"/>
              <a:ext cx="403292" cy="1064850"/>
            </a:xfrm>
            <a:custGeom>
              <a:avLst/>
              <a:gdLst/>
              <a:ahLst/>
              <a:cxnLst/>
              <a:rect l="l" t="t" r="r" b="b"/>
              <a:pathLst>
                <a:path w="4961" h="13099" extrusionOk="0">
                  <a:moveTo>
                    <a:pt x="938" y="0"/>
                  </a:moveTo>
                  <a:lnTo>
                    <a:pt x="0" y="295"/>
                  </a:lnTo>
                  <a:lnTo>
                    <a:pt x="4022" y="13098"/>
                  </a:lnTo>
                  <a:lnTo>
                    <a:pt x="4960" y="12803"/>
                  </a:lnTo>
                  <a:lnTo>
                    <a:pt x="9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7"/>
            <p:cNvSpPr/>
            <p:nvPr/>
          </p:nvSpPr>
          <p:spPr>
            <a:xfrm>
              <a:off x="5970894" y="3261966"/>
              <a:ext cx="1223777" cy="326552"/>
            </a:xfrm>
            <a:custGeom>
              <a:avLst/>
              <a:gdLst/>
              <a:ahLst/>
              <a:cxnLst/>
              <a:rect l="l" t="t" r="r" b="b"/>
              <a:pathLst>
                <a:path w="15054" h="4017" extrusionOk="0">
                  <a:moveTo>
                    <a:pt x="14563" y="1"/>
                  </a:moveTo>
                  <a:lnTo>
                    <a:pt x="1" y="3295"/>
                  </a:lnTo>
                  <a:lnTo>
                    <a:pt x="203" y="4017"/>
                  </a:lnTo>
                  <a:lnTo>
                    <a:pt x="15054" y="1012"/>
                  </a:lnTo>
                  <a:lnTo>
                    <a:pt x="14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6284199" y="3289605"/>
              <a:ext cx="944863" cy="1065989"/>
            </a:xfrm>
            <a:custGeom>
              <a:avLst/>
              <a:gdLst/>
              <a:ahLst/>
              <a:cxnLst/>
              <a:rect l="l" t="t" r="r" b="b"/>
              <a:pathLst>
                <a:path w="11623" h="13113" extrusionOk="0">
                  <a:moveTo>
                    <a:pt x="10420" y="0"/>
                  </a:moveTo>
                  <a:lnTo>
                    <a:pt x="1" y="12075"/>
                  </a:lnTo>
                  <a:lnTo>
                    <a:pt x="1203" y="13113"/>
                  </a:lnTo>
                  <a:lnTo>
                    <a:pt x="11623" y="1038"/>
                  </a:lnTo>
                  <a:lnTo>
                    <a:pt x="104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7130057" y="3202540"/>
              <a:ext cx="182583" cy="298425"/>
            </a:xfrm>
            <a:custGeom>
              <a:avLst/>
              <a:gdLst/>
              <a:ahLst/>
              <a:cxnLst/>
              <a:rect l="l" t="t" r="r" b="b"/>
              <a:pathLst>
                <a:path w="2246" h="3671" extrusionOk="0">
                  <a:moveTo>
                    <a:pt x="1212" y="1"/>
                  </a:moveTo>
                  <a:lnTo>
                    <a:pt x="0" y="381"/>
                  </a:lnTo>
                  <a:lnTo>
                    <a:pt x="1034" y="3671"/>
                  </a:lnTo>
                  <a:lnTo>
                    <a:pt x="2246" y="3290"/>
                  </a:lnTo>
                  <a:lnTo>
                    <a:pt x="12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7128106" y="3160024"/>
              <a:ext cx="86820" cy="70481"/>
            </a:xfrm>
            <a:custGeom>
              <a:avLst/>
              <a:gdLst/>
              <a:ahLst/>
              <a:cxnLst/>
              <a:rect l="l" t="t" r="r" b="b"/>
              <a:pathLst>
                <a:path w="1068" h="867" extrusionOk="0">
                  <a:moveTo>
                    <a:pt x="882" y="0"/>
                  </a:moveTo>
                  <a:lnTo>
                    <a:pt x="1" y="277"/>
                  </a:lnTo>
                  <a:lnTo>
                    <a:pt x="185" y="866"/>
                  </a:lnTo>
                  <a:lnTo>
                    <a:pt x="1067" y="590"/>
                  </a:lnTo>
                  <a:lnTo>
                    <a:pt x="8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5263966" y="3577872"/>
              <a:ext cx="689767" cy="804552"/>
            </a:xfrm>
            <a:custGeom>
              <a:avLst/>
              <a:gdLst/>
              <a:ahLst/>
              <a:cxnLst/>
              <a:rect l="l" t="t" r="r" b="b"/>
              <a:pathLst>
                <a:path w="8485" h="9897" extrusionOk="0">
                  <a:moveTo>
                    <a:pt x="8138" y="1"/>
                  </a:moveTo>
                  <a:cubicBezTo>
                    <a:pt x="5425" y="3232"/>
                    <a:pt x="2713" y="6464"/>
                    <a:pt x="0" y="9694"/>
                  </a:cubicBezTo>
                  <a:cubicBezTo>
                    <a:pt x="85" y="9762"/>
                    <a:pt x="172" y="9829"/>
                    <a:pt x="260" y="9897"/>
                  </a:cubicBezTo>
                  <a:cubicBezTo>
                    <a:pt x="3001" y="6701"/>
                    <a:pt x="5743" y="3504"/>
                    <a:pt x="8485" y="307"/>
                  </a:cubicBezTo>
                  <a:lnTo>
                    <a:pt x="8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5280387" y="4356582"/>
              <a:ext cx="944375" cy="124540"/>
            </a:xfrm>
            <a:custGeom>
              <a:avLst/>
              <a:gdLst/>
              <a:ahLst/>
              <a:cxnLst/>
              <a:rect l="l" t="t" r="r" b="b"/>
              <a:pathLst>
                <a:path w="11617" h="1532" extrusionOk="0">
                  <a:moveTo>
                    <a:pt x="59" y="0"/>
                  </a:moveTo>
                  <a:lnTo>
                    <a:pt x="1" y="405"/>
                  </a:lnTo>
                  <a:cubicBezTo>
                    <a:pt x="3871" y="780"/>
                    <a:pt x="7744" y="1157"/>
                    <a:pt x="11615" y="1532"/>
                  </a:cubicBezTo>
                  <a:cubicBezTo>
                    <a:pt x="11615" y="1242"/>
                    <a:pt x="11615" y="955"/>
                    <a:pt x="11616" y="665"/>
                  </a:cubicBezTo>
                  <a:cubicBezTo>
                    <a:pt x="7763" y="443"/>
                    <a:pt x="3912" y="222"/>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4570208" y="3658921"/>
              <a:ext cx="1444405" cy="1444405"/>
            </a:xfrm>
            <a:custGeom>
              <a:avLst/>
              <a:gdLst/>
              <a:ahLst/>
              <a:cxnLst/>
              <a:rect l="l" t="t" r="r" b="b"/>
              <a:pathLst>
                <a:path w="17768" h="17768" extrusionOk="0">
                  <a:moveTo>
                    <a:pt x="9110" y="7243"/>
                  </a:moveTo>
                  <a:lnTo>
                    <a:pt x="9096" y="7338"/>
                  </a:lnTo>
                  <a:cubicBezTo>
                    <a:pt x="9092" y="7334"/>
                    <a:pt x="9084" y="7332"/>
                    <a:pt x="9081" y="7327"/>
                  </a:cubicBezTo>
                  <a:lnTo>
                    <a:pt x="9110" y="7243"/>
                  </a:lnTo>
                  <a:close/>
                  <a:moveTo>
                    <a:pt x="8353" y="7072"/>
                  </a:moveTo>
                  <a:lnTo>
                    <a:pt x="8408" y="7276"/>
                  </a:lnTo>
                  <a:cubicBezTo>
                    <a:pt x="8409" y="7305"/>
                    <a:pt x="8396" y="7327"/>
                    <a:pt x="8375" y="7343"/>
                  </a:cubicBezTo>
                  <a:lnTo>
                    <a:pt x="8353" y="7072"/>
                  </a:lnTo>
                  <a:close/>
                  <a:moveTo>
                    <a:pt x="7750" y="7566"/>
                  </a:moveTo>
                  <a:lnTo>
                    <a:pt x="7807" y="7638"/>
                  </a:lnTo>
                  <a:cubicBezTo>
                    <a:pt x="7802" y="7641"/>
                    <a:pt x="7797" y="7642"/>
                    <a:pt x="7791" y="7643"/>
                  </a:cubicBezTo>
                  <a:lnTo>
                    <a:pt x="7750" y="7566"/>
                  </a:lnTo>
                  <a:close/>
                  <a:moveTo>
                    <a:pt x="9161" y="10152"/>
                  </a:moveTo>
                  <a:cubicBezTo>
                    <a:pt x="9166" y="10154"/>
                    <a:pt x="9174" y="10152"/>
                    <a:pt x="9180" y="10155"/>
                  </a:cubicBezTo>
                  <a:lnTo>
                    <a:pt x="9199" y="10222"/>
                  </a:lnTo>
                  <a:lnTo>
                    <a:pt x="9161" y="10152"/>
                  </a:lnTo>
                  <a:close/>
                  <a:moveTo>
                    <a:pt x="8617" y="10310"/>
                  </a:moveTo>
                  <a:cubicBezTo>
                    <a:pt x="8621" y="10310"/>
                    <a:pt x="8624" y="10310"/>
                    <a:pt x="8629" y="10311"/>
                  </a:cubicBezTo>
                  <a:lnTo>
                    <a:pt x="8621" y="10358"/>
                  </a:lnTo>
                  <a:lnTo>
                    <a:pt x="8617" y="10310"/>
                  </a:lnTo>
                  <a:close/>
                  <a:moveTo>
                    <a:pt x="1058" y="8848"/>
                  </a:moveTo>
                  <a:lnTo>
                    <a:pt x="7210" y="8968"/>
                  </a:lnTo>
                  <a:cubicBezTo>
                    <a:pt x="7210" y="8973"/>
                    <a:pt x="7211" y="8976"/>
                    <a:pt x="7211" y="8979"/>
                  </a:cubicBezTo>
                  <a:cubicBezTo>
                    <a:pt x="7212" y="8979"/>
                    <a:pt x="7215" y="8978"/>
                    <a:pt x="7217" y="8978"/>
                  </a:cubicBezTo>
                  <a:cubicBezTo>
                    <a:pt x="7223" y="8976"/>
                    <a:pt x="7229" y="8976"/>
                    <a:pt x="7235" y="8976"/>
                  </a:cubicBezTo>
                  <a:cubicBezTo>
                    <a:pt x="7275" y="8976"/>
                    <a:pt x="7311" y="9005"/>
                    <a:pt x="7320" y="9045"/>
                  </a:cubicBezTo>
                  <a:cubicBezTo>
                    <a:pt x="7329" y="9092"/>
                    <a:pt x="7299" y="9138"/>
                    <a:pt x="7253" y="9148"/>
                  </a:cubicBezTo>
                  <a:cubicBezTo>
                    <a:pt x="7250" y="9149"/>
                    <a:pt x="7246" y="9149"/>
                    <a:pt x="7243" y="9149"/>
                  </a:cubicBezTo>
                  <a:cubicBezTo>
                    <a:pt x="7243" y="9150"/>
                    <a:pt x="7243" y="9152"/>
                    <a:pt x="7245" y="9152"/>
                  </a:cubicBezTo>
                  <a:lnTo>
                    <a:pt x="1545" y="10077"/>
                  </a:lnTo>
                  <a:lnTo>
                    <a:pt x="1554" y="10135"/>
                  </a:lnTo>
                  <a:lnTo>
                    <a:pt x="7337" y="9196"/>
                  </a:lnTo>
                  <a:cubicBezTo>
                    <a:pt x="7351" y="9206"/>
                    <a:pt x="7366" y="9217"/>
                    <a:pt x="7372" y="9235"/>
                  </a:cubicBezTo>
                  <a:cubicBezTo>
                    <a:pt x="7388" y="9280"/>
                    <a:pt x="7365" y="9330"/>
                    <a:pt x="7320" y="9345"/>
                  </a:cubicBezTo>
                  <a:cubicBezTo>
                    <a:pt x="7316" y="9346"/>
                    <a:pt x="7313" y="9346"/>
                    <a:pt x="7310" y="9348"/>
                  </a:cubicBezTo>
                  <a:cubicBezTo>
                    <a:pt x="7315" y="9359"/>
                    <a:pt x="7320" y="9372"/>
                    <a:pt x="7325" y="9384"/>
                  </a:cubicBezTo>
                  <a:cubicBezTo>
                    <a:pt x="7327" y="9382"/>
                    <a:pt x="7331" y="9381"/>
                    <a:pt x="7335" y="9378"/>
                  </a:cubicBezTo>
                  <a:cubicBezTo>
                    <a:pt x="7346" y="9372"/>
                    <a:pt x="7357" y="9370"/>
                    <a:pt x="7369" y="9370"/>
                  </a:cubicBezTo>
                  <a:cubicBezTo>
                    <a:pt x="7383" y="9370"/>
                    <a:pt x="7397" y="9374"/>
                    <a:pt x="7410" y="9381"/>
                  </a:cubicBezTo>
                  <a:lnTo>
                    <a:pt x="1628" y="11814"/>
                  </a:lnTo>
                  <a:cubicBezTo>
                    <a:pt x="1572" y="11676"/>
                    <a:pt x="1516" y="11538"/>
                    <a:pt x="1468" y="11395"/>
                  </a:cubicBezTo>
                  <a:cubicBezTo>
                    <a:pt x="1426" y="11274"/>
                    <a:pt x="1389" y="11152"/>
                    <a:pt x="1354" y="11029"/>
                  </a:cubicBezTo>
                  <a:cubicBezTo>
                    <a:pt x="1249" y="10657"/>
                    <a:pt x="1170" y="10275"/>
                    <a:pt x="1120" y="9882"/>
                  </a:cubicBezTo>
                  <a:cubicBezTo>
                    <a:pt x="1103" y="9752"/>
                    <a:pt x="1090" y="9621"/>
                    <a:pt x="1080" y="9488"/>
                  </a:cubicBezTo>
                  <a:cubicBezTo>
                    <a:pt x="1064" y="9289"/>
                    <a:pt x="1057" y="9088"/>
                    <a:pt x="1057" y="8885"/>
                  </a:cubicBezTo>
                  <a:cubicBezTo>
                    <a:pt x="1057" y="8873"/>
                    <a:pt x="1058" y="8861"/>
                    <a:pt x="1058" y="8848"/>
                  </a:cubicBezTo>
                  <a:close/>
                  <a:moveTo>
                    <a:pt x="8886" y="1059"/>
                  </a:moveTo>
                  <a:cubicBezTo>
                    <a:pt x="9089" y="1059"/>
                    <a:pt x="9289" y="1067"/>
                    <a:pt x="9488" y="1083"/>
                  </a:cubicBezTo>
                  <a:cubicBezTo>
                    <a:pt x="9620" y="1093"/>
                    <a:pt x="9751" y="1106"/>
                    <a:pt x="9883" y="1122"/>
                  </a:cubicBezTo>
                  <a:cubicBezTo>
                    <a:pt x="10275" y="1172"/>
                    <a:pt x="10658" y="1251"/>
                    <a:pt x="11029" y="1356"/>
                  </a:cubicBezTo>
                  <a:cubicBezTo>
                    <a:pt x="11152" y="1391"/>
                    <a:pt x="11276" y="1429"/>
                    <a:pt x="11396" y="1470"/>
                  </a:cubicBezTo>
                  <a:cubicBezTo>
                    <a:pt x="11578" y="1532"/>
                    <a:pt x="11758" y="1600"/>
                    <a:pt x="11932" y="1675"/>
                  </a:cubicBezTo>
                  <a:cubicBezTo>
                    <a:pt x="12166" y="1774"/>
                    <a:pt x="12394" y="1884"/>
                    <a:pt x="12616" y="2004"/>
                  </a:cubicBezTo>
                  <a:cubicBezTo>
                    <a:pt x="12727" y="2064"/>
                    <a:pt x="12838" y="2128"/>
                    <a:pt x="12944" y="2192"/>
                  </a:cubicBezTo>
                  <a:cubicBezTo>
                    <a:pt x="13052" y="2258"/>
                    <a:pt x="13156" y="2326"/>
                    <a:pt x="13261" y="2397"/>
                  </a:cubicBezTo>
                  <a:cubicBezTo>
                    <a:pt x="13313" y="2431"/>
                    <a:pt x="13365" y="2467"/>
                    <a:pt x="13416" y="2504"/>
                  </a:cubicBezTo>
                  <a:cubicBezTo>
                    <a:pt x="13519" y="2576"/>
                    <a:pt x="13619" y="2652"/>
                    <a:pt x="13717" y="2730"/>
                  </a:cubicBezTo>
                  <a:cubicBezTo>
                    <a:pt x="13767" y="2768"/>
                    <a:pt x="13816" y="2808"/>
                    <a:pt x="13864" y="2848"/>
                  </a:cubicBezTo>
                  <a:cubicBezTo>
                    <a:pt x="14058" y="3007"/>
                    <a:pt x="14243" y="3177"/>
                    <a:pt x="14419" y="3353"/>
                  </a:cubicBezTo>
                  <a:cubicBezTo>
                    <a:pt x="14596" y="3530"/>
                    <a:pt x="14765" y="3716"/>
                    <a:pt x="14925" y="3909"/>
                  </a:cubicBezTo>
                  <a:cubicBezTo>
                    <a:pt x="14965" y="3957"/>
                    <a:pt x="15004" y="4006"/>
                    <a:pt x="15042" y="4055"/>
                  </a:cubicBezTo>
                  <a:cubicBezTo>
                    <a:pt x="15120" y="4154"/>
                    <a:pt x="15196" y="4254"/>
                    <a:pt x="15269" y="4356"/>
                  </a:cubicBezTo>
                  <a:cubicBezTo>
                    <a:pt x="15305" y="4407"/>
                    <a:pt x="15342" y="4459"/>
                    <a:pt x="15377" y="4511"/>
                  </a:cubicBezTo>
                  <a:cubicBezTo>
                    <a:pt x="15446" y="4615"/>
                    <a:pt x="15514" y="4721"/>
                    <a:pt x="15580" y="4829"/>
                  </a:cubicBezTo>
                  <a:cubicBezTo>
                    <a:pt x="15645" y="4937"/>
                    <a:pt x="15709" y="5046"/>
                    <a:pt x="15768" y="5156"/>
                  </a:cubicBezTo>
                  <a:cubicBezTo>
                    <a:pt x="15889" y="5378"/>
                    <a:pt x="16000" y="5607"/>
                    <a:pt x="16099" y="5840"/>
                  </a:cubicBezTo>
                  <a:cubicBezTo>
                    <a:pt x="16172" y="6016"/>
                    <a:pt x="16241" y="6195"/>
                    <a:pt x="16302" y="6376"/>
                  </a:cubicBezTo>
                  <a:cubicBezTo>
                    <a:pt x="16344" y="6497"/>
                    <a:pt x="16381" y="6620"/>
                    <a:pt x="16416" y="6744"/>
                  </a:cubicBezTo>
                  <a:cubicBezTo>
                    <a:pt x="16521" y="7115"/>
                    <a:pt x="16600" y="7498"/>
                    <a:pt x="16650" y="7890"/>
                  </a:cubicBezTo>
                  <a:cubicBezTo>
                    <a:pt x="16667" y="8021"/>
                    <a:pt x="16680" y="8152"/>
                    <a:pt x="16691" y="8285"/>
                  </a:cubicBezTo>
                  <a:cubicBezTo>
                    <a:pt x="16706" y="8483"/>
                    <a:pt x="16713" y="8685"/>
                    <a:pt x="16713" y="8887"/>
                  </a:cubicBezTo>
                  <a:cubicBezTo>
                    <a:pt x="16711" y="9088"/>
                    <a:pt x="16703" y="9289"/>
                    <a:pt x="16688" y="9488"/>
                  </a:cubicBezTo>
                  <a:cubicBezTo>
                    <a:pt x="16678" y="9621"/>
                    <a:pt x="16666" y="9752"/>
                    <a:pt x="16648" y="9882"/>
                  </a:cubicBezTo>
                  <a:cubicBezTo>
                    <a:pt x="16599" y="10275"/>
                    <a:pt x="16520" y="10657"/>
                    <a:pt x="16414" y="11029"/>
                  </a:cubicBezTo>
                  <a:cubicBezTo>
                    <a:pt x="16380" y="11152"/>
                    <a:pt x="16341" y="11276"/>
                    <a:pt x="16300" y="11397"/>
                  </a:cubicBezTo>
                  <a:cubicBezTo>
                    <a:pt x="16240" y="11578"/>
                    <a:pt x="16170" y="11757"/>
                    <a:pt x="16097" y="11932"/>
                  </a:cubicBezTo>
                  <a:cubicBezTo>
                    <a:pt x="15998" y="12166"/>
                    <a:pt x="15888" y="12395"/>
                    <a:pt x="15767" y="12617"/>
                  </a:cubicBezTo>
                  <a:cubicBezTo>
                    <a:pt x="15707" y="12727"/>
                    <a:pt x="15644" y="12837"/>
                    <a:pt x="15579" y="12944"/>
                  </a:cubicBezTo>
                  <a:cubicBezTo>
                    <a:pt x="15514" y="13052"/>
                    <a:pt x="15445" y="13157"/>
                    <a:pt x="15375" y="13262"/>
                  </a:cubicBezTo>
                  <a:cubicBezTo>
                    <a:pt x="15340" y="13314"/>
                    <a:pt x="15304" y="13366"/>
                    <a:pt x="15268" y="13416"/>
                  </a:cubicBezTo>
                  <a:cubicBezTo>
                    <a:pt x="15195" y="13518"/>
                    <a:pt x="15119" y="13619"/>
                    <a:pt x="15041" y="13718"/>
                  </a:cubicBezTo>
                  <a:cubicBezTo>
                    <a:pt x="15003" y="13766"/>
                    <a:pt x="14964" y="13816"/>
                    <a:pt x="14923" y="13864"/>
                  </a:cubicBezTo>
                  <a:cubicBezTo>
                    <a:pt x="14604" y="14251"/>
                    <a:pt x="14248" y="14607"/>
                    <a:pt x="13863" y="14924"/>
                  </a:cubicBezTo>
                  <a:cubicBezTo>
                    <a:pt x="13815" y="14965"/>
                    <a:pt x="13765" y="15004"/>
                    <a:pt x="13716" y="15043"/>
                  </a:cubicBezTo>
                  <a:cubicBezTo>
                    <a:pt x="13618" y="15121"/>
                    <a:pt x="13518" y="15196"/>
                    <a:pt x="13415" y="15268"/>
                  </a:cubicBezTo>
                  <a:cubicBezTo>
                    <a:pt x="13364" y="15306"/>
                    <a:pt x="13312" y="15342"/>
                    <a:pt x="13260" y="15376"/>
                  </a:cubicBezTo>
                  <a:cubicBezTo>
                    <a:pt x="13156" y="15447"/>
                    <a:pt x="13051" y="15514"/>
                    <a:pt x="12943" y="15580"/>
                  </a:cubicBezTo>
                  <a:cubicBezTo>
                    <a:pt x="12835" y="15645"/>
                    <a:pt x="12726" y="15708"/>
                    <a:pt x="12615" y="15769"/>
                  </a:cubicBezTo>
                  <a:cubicBezTo>
                    <a:pt x="12393" y="15889"/>
                    <a:pt x="12165" y="15999"/>
                    <a:pt x="11931" y="16098"/>
                  </a:cubicBezTo>
                  <a:cubicBezTo>
                    <a:pt x="11756" y="16172"/>
                    <a:pt x="11577" y="16241"/>
                    <a:pt x="11395" y="16301"/>
                  </a:cubicBezTo>
                  <a:cubicBezTo>
                    <a:pt x="11275" y="16343"/>
                    <a:pt x="11151" y="16381"/>
                    <a:pt x="11028" y="16416"/>
                  </a:cubicBezTo>
                  <a:cubicBezTo>
                    <a:pt x="10657" y="16522"/>
                    <a:pt x="10274" y="16601"/>
                    <a:pt x="9881" y="16649"/>
                  </a:cubicBezTo>
                  <a:cubicBezTo>
                    <a:pt x="9750" y="16667"/>
                    <a:pt x="9619" y="16679"/>
                    <a:pt x="9486" y="16690"/>
                  </a:cubicBezTo>
                  <a:cubicBezTo>
                    <a:pt x="9288" y="16705"/>
                    <a:pt x="9087" y="16714"/>
                    <a:pt x="8884" y="16714"/>
                  </a:cubicBezTo>
                  <a:cubicBezTo>
                    <a:pt x="8682" y="16714"/>
                    <a:pt x="8481" y="16705"/>
                    <a:pt x="8282" y="16690"/>
                  </a:cubicBezTo>
                  <a:cubicBezTo>
                    <a:pt x="8150" y="16679"/>
                    <a:pt x="8018" y="16667"/>
                    <a:pt x="7887" y="16649"/>
                  </a:cubicBezTo>
                  <a:cubicBezTo>
                    <a:pt x="7496" y="16601"/>
                    <a:pt x="7112" y="16522"/>
                    <a:pt x="6741" y="16416"/>
                  </a:cubicBezTo>
                  <a:cubicBezTo>
                    <a:pt x="6618" y="16381"/>
                    <a:pt x="6494" y="16343"/>
                    <a:pt x="6374" y="16301"/>
                  </a:cubicBezTo>
                  <a:cubicBezTo>
                    <a:pt x="6192" y="16241"/>
                    <a:pt x="6013" y="16172"/>
                    <a:pt x="5837" y="16098"/>
                  </a:cubicBezTo>
                  <a:cubicBezTo>
                    <a:pt x="5603" y="15999"/>
                    <a:pt x="5375" y="15889"/>
                    <a:pt x="5154" y="15769"/>
                  </a:cubicBezTo>
                  <a:cubicBezTo>
                    <a:pt x="5043" y="15708"/>
                    <a:pt x="4932" y="15645"/>
                    <a:pt x="4827" y="15580"/>
                  </a:cubicBezTo>
                  <a:cubicBezTo>
                    <a:pt x="4719" y="15515"/>
                    <a:pt x="4614" y="15447"/>
                    <a:pt x="4508" y="15376"/>
                  </a:cubicBezTo>
                  <a:cubicBezTo>
                    <a:pt x="4456" y="15342"/>
                    <a:pt x="4404" y="15306"/>
                    <a:pt x="4354" y="15268"/>
                  </a:cubicBezTo>
                  <a:cubicBezTo>
                    <a:pt x="4251" y="15195"/>
                    <a:pt x="4151" y="15121"/>
                    <a:pt x="4053" y="15043"/>
                  </a:cubicBezTo>
                  <a:cubicBezTo>
                    <a:pt x="4003" y="15004"/>
                    <a:pt x="3954" y="14965"/>
                    <a:pt x="3905" y="14924"/>
                  </a:cubicBezTo>
                  <a:cubicBezTo>
                    <a:pt x="3519" y="14606"/>
                    <a:pt x="3163" y="14249"/>
                    <a:pt x="2845" y="13864"/>
                  </a:cubicBezTo>
                  <a:cubicBezTo>
                    <a:pt x="2805" y="13816"/>
                    <a:pt x="2766" y="13766"/>
                    <a:pt x="2727" y="13718"/>
                  </a:cubicBezTo>
                  <a:cubicBezTo>
                    <a:pt x="2649" y="13619"/>
                    <a:pt x="2574" y="13518"/>
                    <a:pt x="2501" y="13416"/>
                  </a:cubicBezTo>
                  <a:cubicBezTo>
                    <a:pt x="2465" y="13366"/>
                    <a:pt x="2429" y="13314"/>
                    <a:pt x="2393" y="13262"/>
                  </a:cubicBezTo>
                  <a:cubicBezTo>
                    <a:pt x="2324" y="13158"/>
                    <a:pt x="2256" y="13052"/>
                    <a:pt x="2190" y="12944"/>
                  </a:cubicBezTo>
                  <a:cubicBezTo>
                    <a:pt x="2124" y="12836"/>
                    <a:pt x="2061" y="12727"/>
                    <a:pt x="2002" y="12617"/>
                  </a:cubicBezTo>
                  <a:cubicBezTo>
                    <a:pt x="1880" y="12395"/>
                    <a:pt x="1770" y="12166"/>
                    <a:pt x="1671" y="11932"/>
                  </a:cubicBezTo>
                  <a:cubicBezTo>
                    <a:pt x="1662" y="11912"/>
                    <a:pt x="1656" y="11891"/>
                    <a:pt x="1649" y="11870"/>
                  </a:cubicBezTo>
                  <a:lnTo>
                    <a:pt x="7452" y="9429"/>
                  </a:lnTo>
                  <a:lnTo>
                    <a:pt x="7452" y="9429"/>
                  </a:lnTo>
                  <a:cubicBezTo>
                    <a:pt x="7465" y="9469"/>
                    <a:pt x="7452" y="9513"/>
                    <a:pt x="7415" y="9533"/>
                  </a:cubicBezTo>
                  <a:cubicBezTo>
                    <a:pt x="7410" y="9537"/>
                    <a:pt x="7407" y="9538"/>
                    <a:pt x="7402" y="9539"/>
                  </a:cubicBezTo>
                  <a:cubicBezTo>
                    <a:pt x="7408" y="9550"/>
                    <a:pt x="7415" y="9563"/>
                    <a:pt x="7423" y="9574"/>
                  </a:cubicBezTo>
                  <a:cubicBezTo>
                    <a:pt x="7425" y="9571"/>
                    <a:pt x="7429" y="9567"/>
                    <a:pt x="7433" y="9565"/>
                  </a:cubicBezTo>
                  <a:cubicBezTo>
                    <a:pt x="7448" y="9554"/>
                    <a:pt x="7465" y="9549"/>
                    <a:pt x="7483" y="9549"/>
                  </a:cubicBezTo>
                  <a:cubicBezTo>
                    <a:pt x="7510" y="9549"/>
                    <a:pt x="7537" y="9562"/>
                    <a:pt x="7554" y="9585"/>
                  </a:cubicBezTo>
                  <a:cubicBezTo>
                    <a:pt x="7581" y="9625"/>
                    <a:pt x="7571" y="9679"/>
                    <a:pt x="7533" y="9706"/>
                  </a:cubicBezTo>
                  <a:cubicBezTo>
                    <a:pt x="7529" y="9709"/>
                    <a:pt x="7524" y="9711"/>
                    <a:pt x="7519" y="9714"/>
                  </a:cubicBezTo>
                  <a:cubicBezTo>
                    <a:pt x="7528" y="9725"/>
                    <a:pt x="7537" y="9736"/>
                    <a:pt x="7545" y="9746"/>
                  </a:cubicBezTo>
                  <a:cubicBezTo>
                    <a:pt x="7548" y="9742"/>
                    <a:pt x="7553" y="9739"/>
                    <a:pt x="7556" y="9735"/>
                  </a:cubicBezTo>
                  <a:cubicBezTo>
                    <a:pt x="7569" y="9723"/>
                    <a:pt x="7585" y="9720"/>
                    <a:pt x="7600" y="9718"/>
                  </a:cubicBezTo>
                  <a:lnTo>
                    <a:pt x="7600" y="9718"/>
                  </a:lnTo>
                  <a:lnTo>
                    <a:pt x="2649" y="12953"/>
                  </a:lnTo>
                  <a:lnTo>
                    <a:pt x="2682" y="13002"/>
                  </a:lnTo>
                  <a:lnTo>
                    <a:pt x="7677" y="9737"/>
                  </a:lnTo>
                  <a:lnTo>
                    <a:pt x="7678" y="9737"/>
                  </a:lnTo>
                  <a:cubicBezTo>
                    <a:pt x="7685" y="9745"/>
                    <a:pt x="7685" y="9755"/>
                    <a:pt x="7688" y="9763"/>
                  </a:cubicBezTo>
                  <a:lnTo>
                    <a:pt x="3374" y="14352"/>
                  </a:lnTo>
                  <a:lnTo>
                    <a:pt x="3416" y="14393"/>
                  </a:lnTo>
                  <a:lnTo>
                    <a:pt x="7664" y="9874"/>
                  </a:lnTo>
                  <a:cubicBezTo>
                    <a:pt x="7673" y="9881"/>
                    <a:pt x="7680" y="9891"/>
                    <a:pt x="7690" y="9898"/>
                  </a:cubicBezTo>
                  <a:cubicBezTo>
                    <a:pt x="7693" y="9893"/>
                    <a:pt x="7695" y="9888"/>
                    <a:pt x="7699" y="9884"/>
                  </a:cubicBezTo>
                  <a:cubicBezTo>
                    <a:pt x="7716" y="9863"/>
                    <a:pt x="7741" y="9852"/>
                    <a:pt x="7766" y="9852"/>
                  </a:cubicBezTo>
                  <a:cubicBezTo>
                    <a:pt x="7785" y="9852"/>
                    <a:pt x="7804" y="9858"/>
                    <a:pt x="7821" y="9871"/>
                  </a:cubicBezTo>
                  <a:cubicBezTo>
                    <a:pt x="7859" y="9901"/>
                    <a:pt x="7864" y="9955"/>
                    <a:pt x="7834" y="9992"/>
                  </a:cubicBezTo>
                  <a:cubicBezTo>
                    <a:pt x="7830" y="9998"/>
                    <a:pt x="7825" y="10004"/>
                    <a:pt x="7820" y="10007"/>
                  </a:cubicBezTo>
                  <a:cubicBezTo>
                    <a:pt x="7831" y="10016"/>
                    <a:pt x="7843" y="10025"/>
                    <a:pt x="7855" y="10032"/>
                  </a:cubicBezTo>
                  <a:cubicBezTo>
                    <a:pt x="7857" y="10026"/>
                    <a:pt x="7860" y="10020"/>
                    <a:pt x="7862" y="10014"/>
                  </a:cubicBezTo>
                  <a:cubicBezTo>
                    <a:pt x="7878" y="9987"/>
                    <a:pt x="7907" y="9972"/>
                    <a:pt x="7936" y="9972"/>
                  </a:cubicBezTo>
                  <a:cubicBezTo>
                    <a:pt x="7951" y="9972"/>
                    <a:pt x="7967" y="9976"/>
                    <a:pt x="7982" y="9985"/>
                  </a:cubicBezTo>
                  <a:cubicBezTo>
                    <a:pt x="8023" y="10010"/>
                    <a:pt x="8037" y="10063"/>
                    <a:pt x="8012" y="10105"/>
                  </a:cubicBezTo>
                  <a:cubicBezTo>
                    <a:pt x="8008" y="10111"/>
                    <a:pt x="8002" y="10116"/>
                    <a:pt x="7997" y="10121"/>
                  </a:cubicBezTo>
                  <a:cubicBezTo>
                    <a:pt x="8011" y="10128"/>
                    <a:pt x="8023" y="10136"/>
                    <a:pt x="8037" y="10142"/>
                  </a:cubicBezTo>
                  <a:lnTo>
                    <a:pt x="8020" y="10192"/>
                  </a:lnTo>
                  <a:lnTo>
                    <a:pt x="4824" y="15132"/>
                  </a:lnTo>
                  <a:lnTo>
                    <a:pt x="4874" y="15165"/>
                  </a:lnTo>
                  <a:lnTo>
                    <a:pt x="7938" y="10428"/>
                  </a:lnTo>
                  <a:lnTo>
                    <a:pt x="5999" y="15962"/>
                  </a:lnTo>
                  <a:lnTo>
                    <a:pt x="6054" y="15982"/>
                  </a:lnTo>
                  <a:lnTo>
                    <a:pt x="8071" y="10219"/>
                  </a:lnTo>
                  <a:lnTo>
                    <a:pt x="8159" y="10082"/>
                  </a:lnTo>
                  <a:cubicBezTo>
                    <a:pt x="8199" y="10103"/>
                    <a:pt x="8218" y="10148"/>
                    <a:pt x="8201" y="10192"/>
                  </a:cubicBezTo>
                  <a:cubicBezTo>
                    <a:pt x="8198" y="10199"/>
                    <a:pt x="8192" y="10206"/>
                    <a:pt x="8187" y="10213"/>
                  </a:cubicBezTo>
                  <a:lnTo>
                    <a:pt x="8230" y="10228"/>
                  </a:lnTo>
                  <a:cubicBezTo>
                    <a:pt x="8230" y="10220"/>
                    <a:pt x="8232" y="10213"/>
                    <a:pt x="8233" y="10204"/>
                  </a:cubicBezTo>
                  <a:cubicBezTo>
                    <a:pt x="8243" y="10166"/>
                    <a:pt x="8278" y="10142"/>
                    <a:pt x="8315" y="10142"/>
                  </a:cubicBezTo>
                  <a:cubicBezTo>
                    <a:pt x="8323" y="10142"/>
                    <a:pt x="8331" y="10143"/>
                    <a:pt x="8339" y="10145"/>
                  </a:cubicBezTo>
                  <a:cubicBezTo>
                    <a:pt x="8384" y="10158"/>
                    <a:pt x="8411" y="10205"/>
                    <a:pt x="8399" y="10251"/>
                  </a:cubicBezTo>
                  <a:cubicBezTo>
                    <a:pt x="8396" y="10259"/>
                    <a:pt x="8393" y="10267"/>
                    <a:pt x="8389" y="10275"/>
                  </a:cubicBezTo>
                  <a:cubicBezTo>
                    <a:pt x="8404" y="10278"/>
                    <a:pt x="8420" y="10282"/>
                    <a:pt x="8435" y="10285"/>
                  </a:cubicBezTo>
                  <a:cubicBezTo>
                    <a:pt x="8434" y="10277"/>
                    <a:pt x="8434" y="10268"/>
                    <a:pt x="8435" y="10260"/>
                  </a:cubicBezTo>
                  <a:cubicBezTo>
                    <a:pt x="8441" y="10217"/>
                    <a:pt x="8479" y="10186"/>
                    <a:pt x="8521" y="10186"/>
                  </a:cubicBezTo>
                  <a:cubicBezTo>
                    <a:pt x="8525" y="10186"/>
                    <a:pt x="8529" y="10186"/>
                    <a:pt x="8533" y="10187"/>
                  </a:cubicBezTo>
                  <a:cubicBezTo>
                    <a:pt x="8539" y="10188"/>
                    <a:pt x="8541" y="10193"/>
                    <a:pt x="8548" y="10196"/>
                  </a:cubicBezTo>
                  <a:lnTo>
                    <a:pt x="8582" y="10604"/>
                  </a:lnTo>
                  <a:lnTo>
                    <a:pt x="7695" y="16245"/>
                  </a:lnTo>
                  <a:lnTo>
                    <a:pt x="7753" y="16254"/>
                  </a:lnTo>
                  <a:lnTo>
                    <a:pt x="8603" y="10853"/>
                  </a:lnTo>
                  <a:lnTo>
                    <a:pt x="9053" y="16366"/>
                  </a:lnTo>
                  <a:lnTo>
                    <a:pt x="9111" y="16361"/>
                  </a:lnTo>
                  <a:lnTo>
                    <a:pt x="8641" y="10606"/>
                  </a:lnTo>
                  <a:lnTo>
                    <a:pt x="8703" y="10209"/>
                  </a:lnTo>
                  <a:cubicBezTo>
                    <a:pt x="8713" y="10206"/>
                    <a:pt x="8719" y="10199"/>
                    <a:pt x="8729" y="10199"/>
                  </a:cubicBezTo>
                  <a:cubicBezTo>
                    <a:pt x="8778" y="10199"/>
                    <a:pt x="8817" y="10239"/>
                    <a:pt x="8817" y="10286"/>
                  </a:cubicBezTo>
                  <a:cubicBezTo>
                    <a:pt x="8817" y="10296"/>
                    <a:pt x="8815" y="10304"/>
                    <a:pt x="8811" y="10313"/>
                  </a:cubicBezTo>
                  <a:cubicBezTo>
                    <a:pt x="8828" y="10312"/>
                    <a:pt x="8844" y="10311"/>
                    <a:pt x="8861" y="10311"/>
                  </a:cubicBezTo>
                  <a:cubicBezTo>
                    <a:pt x="8857" y="10303"/>
                    <a:pt x="8854" y="10295"/>
                    <a:pt x="8853" y="10285"/>
                  </a:cubicBezTo>
                  <a:cubicBezTo>
                    <a:pt x="8847" y="10238"/>
                    <a:pt x="8879" y="10194"/>
                    <a:pt x="8927" y="10188"/>
                  </a:cubicBezTo>
                  <a:cubicBezTo>
                    <a:pt x="8931" y="10187"/>
                    <a:pt x="8935" y="10187"/>
                    <a:pt x="8939" y="10187"/>
                  </a:cubicBezTo>
                  <a:cubicBezTo>
                    <a:pt x="8982" y="10187"/>
                    <a:pt x="9019" y="10218"/>
                    <a:pt x="9024" y="10261"/>
                  </a:cubicBezTo>
                  <a:cubicBezTo>
                    <a:pt x="9025" y="10272"/>
                    <a:pt x="9025" y="10281"/>
                    <a:pt x="9023" y="10291"/>
                  </a:cubicBezTo>
                  <a:cubicBezTo>
                    <a:pt x="9040" y="10287"/>
                    <a:pt x="9055" y="10284"/>
                    <a:pt x="9073" y="10281"/>
                  </a:cubicBezTo>
                  <a:cubicBezTo>
                    <a:pt x="9067" y="10274"/>
                    <a:pt x="9064" y="10266"/>
                    <a:pt x="9061" y="10256"/>
                  </a:cubicBezTo>
                  <a:cubicBezTo>
                    <a:pt x="9050" y="10220"/>
                    <a:pt x="9070" y="10187"/>
                    <a:pt x="9100" y="10166"/>
                  </a:cubicBezTo>
                  <a:lnTo>
                    <a:pt x="9262" y="10464"/>
                  </a:lnTo>
                  <a:lnTo>
                    <a:pt x="10772" y="16096"/>
                  </a:lnTo>
                  <a:lnTo>
                    <a:pt x="10829" y="16080"/>
                  </a:lnTo>
                  <a:lnTo>
                    <a:pt x="9381" y="10684"/>
                  </a:lnTo>
                  <a:lnTo>
                    <a:pt x="12008" y="15498"/>
                  </a:lnTo>
                  <a:lnTo>
                    <a:pt x="12060" y="15469"/>
                  </a:lnTo>
                  <a:lnTo>
                    <a:pt x="9318" y="10442"/>
                  </a:lnTo>
                  <a:lnTo>
                    <a:pt x="9261" y="10228"/>
                  </a:lnTo>
                  <a:cubicBezTo>
                    <a:pt x="9266" y="10225"/>
                    <a:pt x="9272" y="10224"/>
                    <a:pt x="9278" y="10222"/>
                  </a:cubicBezTo>
                  <a:cubicBezTo>
                    <a:pt x="9271" y="10215"/>
                    <a:pt x="9266" y="10207"/>
                    <a:pt x="9262" y="10198"/>
                  </a:cubicBezTo>
                  <a:cubicBezTo>
                    <a:pt x="9242" y="10154"/>
                    <a:pt x="9263" y="10104"/>
                    <a:pt x="9308" y="10084"/>
                  </a:cubicBezTo>
                  <a:cubicBezTo>
                    <a:pt x="9319" y="10079"/>
                    <a:pt x="9331" y="10076"/>
                    <a:pt x="9342" y="10076"/>
                  </a:cubicBezTo>
                  <a:cubicBezTo>
                    <a:pt x="9375" y="10076"/>
                    <a:pt x="9407" y="10096"/>
                    <a:pt x="9422" y="10130"/>
                  </a:cubicBezTo>
                  <a:cubicBezTo>
                    <a:pt x="9426" y="10139"/>
                    <a:pt x="9428" y="10149"/>
                    <a:pt x="9428" y="10158"/>
                  </a:cubicBezTo>
                  <a:cubicBezTo>
                    <a:pt x="9444" y="10150"/>
                    <a:pt x="9458" y="10142"/>
                    <a:pt x="9473" y="10135"/>
                  </a:cubicBezTo>
                  <a:cubicBezTo>
                    <a:pt x="9465" y="10128"/>
                    <a:pt x="9458" y="10121"/>
                    <a:pt x="9453" y="10114"/>
                  </a:cubicBezTo>
                  <a:cubicBezTo>
                    <a:pt x="9428" y="10073"/>
                    <a:pt x="9442" y="10019"/>
                    <a:pt x="9481" y="9995"/>
                  </a:cubicBezTo>
                  <a:cubicBezTo>
                    <a:pt x="9495" y="9986"/>
                    <a:pt x="9511" y="9982"/>
                    <a:pt x="9527" y="9982"/>
                  </a:cubicBezTo>
                  <a:cubicBezTo>
                    <a:pt x="9556" y="9982"/>
                    <a:pt x="9585" y="9997"/>
                    <a:pt x="9601" y="10023"/>
                  </a:cubicBezTo>
                  <a:cubicBezTo>
                    <a:pt x="9606" y="10032"/>
                    <a:pt x="9609" y="10041"/>
                    <a:pt x="9611" y="10051"/>
                  </a:cubicBezTo>
                  <a:cubicBezTo>
                    <a:pt x="9626" y="10041"/>
                    <a:pt x="9639" y="10031"/>
                    <a:pt x="9651" y="10022"/>
                  </a:cubicBezTo>
                  <a:cubicBezTo>
                    <a:pt x="9644" y="10016"/>
                    <a:pt x="9636" y="10011"/>
                    <a:pt x="9631" y="10004"/>
                  </a:cubicBezTo>
                  <a:cubicBezTo>
                    <a:pt x="9605" y="9973"/>
                    <a:pt x="9610" y="9931"/>
                    <a:pt x="9634" y="9900"/>
                  </a:cubicBezTo>
                  <a:lnTo>
                    <a:pt x="13523" y="14709"/>
                  </a:lnTo>
                  <a:lnTo>
                    <a:pt x="13568" y="14673"/>
                  </a:lnTo>
                  <a:lnTo>
                    <a:pt x="9686" y="9870"/>
                  </a:lnTo>
                  <a:cubicBezTo>
                    <a:pt x="9692" y="9869"/>
                    <a:pt x="9699" y="9868"/>
                    <a:pt x="9706" y="9868"/>
                  </a:cubicBezTo>
                  <a:cubicBezTo>
                    <a:pt x="9728" y="9868"/>
                    <a:pt x="9750" y="9876"/>
                    <a:pt x="9766" y="9895"/>
                  </a:cubicBezTo>
                  <a:cubicBezTo>
                    <a:pt x="9772" y="9902"/>
                    <a:pt x="9776" y="9910"/>
                    <a:pt x="9780" y="9919"/>
                  </a:cubicBezTo>
                  <a:cubicBezTo>
                    <a:pt x="9792" y="9907"/>
                    <a:pt x="9805" y="9897"/>
                    <a:pt x="9817" y="9885"/>
                  </a:cubicBezTo>
                  <a:cubicBezTo>
                    <a:pt x="9808" y="9881"/>
                    <a:pt x="9801" y="9876"/>
                    <a:pt x="9793" y="9870"/>
                  </a:cubicBezTo>
                  <a:cubicBezTo>
                    <a:pt x="9758" y="9838"/>
                    <a:pt x="9756" y="9783"/>
                    <a:pt x="9790" y="9747"/>
                  </a:cubicBezTo>
                  <a:cubicBezTo>
                    <a:pt x="9806" y="9730"/>
                    <a:pt x="9829" y="9720"/>
                    <a:pt x="9852" y="9720"/>
                  </a:cubicBezTo>
                  <a:cubicBezTo>
                    <a:pt x="9873" y="9720"/>
                    <a:pt x="9894" y="9728"/>
                    <a:pt x="9911" y="9744"/>
                  </a:cubicBezTo>
                  <a:cubicBezTo>
                    <a:pt x="9917" y="9750"/>
                    <a:pt x="9925" y="9758"/>
                    <a:pt x="9928" y="9766"/>
                  </a:cubicBezTo>
                  <a:cubicBezTo>
                    <a:pt x="9938" y="9753"/>
                    <a:pt x="9949" y="9741"/>
                    <a:pt x="9959" y="9729"/>
                  </a:cubicBezTo>
                  <a:cubicBezTo>
                    <a:pt x="9952" y="9726"/>
                    <a:pt x="9942" y="9721"/>
                    <a:pt x="9936" y="9716"/>
                  </a:cubicBezTo>
                  <a:cubicBezTo>
                    <a:pt x="9917" y="9704"/>
                    <a:pt x="9907" y="9684"/>
                    <a:pt x="9904" y="9664"/>
                  </a:cubicBezTo>
                  <a:lnTo>
                    <a:pt x="9904" y="9664"/>
                  </a:lnTo>
                  <a:lnTo>
                    <a:pt x="15192" y="12139"/>
                  </a:lnTo>
                  <a:lnTo>
                    <a:pt x="15217" y="12086"/>
                  </a:lnTo>
                  <a:lnTo>
                    <a:pt x="9912" y="9604"/>
                  </a:lnTo>
                  <a:cubicBezTo>
                    <a:pt x="9914" y="9601"/>
                    <a:pt x="9912" y="9597"/>
                    <a:pt x="9914" y="9595"/>
                  </a:cubicBezTo>
                  <a:cubicBezTo>
                    <a:pt x="9931" y="9571"/>
                    <a:pt x="9957" y="9558"/>
                    <a:pt x="9984" y="9558"/>
                  </a:cubicBezTo>
                  <a:cubicBezTo>
                    <a:pt x="10002" y="9558"/>
                    <a:pt x="10019" y="9563"/>
                    <a:pt x="10035" y="9574"/>
                  </a:cubicBezTo>
                  <a:cubicBezTo>
                    <a:pt x="10042" y="9579"/>
                    <a:pt x="10047" y="9585"/>
                    <a:pt x="10054" y="9592"/>
                  </a:cubicBezTo>
                  <a:cubicBezTo>
                    <a:pt x="10063" y="9579"/>
                    <a:pt x="10071" y="9565"/>
                    <a:pt x="10078" y="9550"/>
                  </a:cubicBezTo>
                  <a:cubicBezTo>
                    <a:pt x="10071" y="9549"/>
                    <a:pt x="10062" y="9547"/>
                    <a:pt x="10054" y="9543"/>
                  </a:cubicBezTo>
                  <a:cubicBezTo>
                    <a:pt x="10011" y="9521"/>
                    <a:pt x="9994" y="9469"/>
                    <a:pt x="10016" y="9425"/>
                  </a:cubicBezTo>
                  <a:cubicBezTo>
                    <a:pt x="10032" y="9396"/>
                    <a:pt x="10062" y="9378"/>
                    <a:pt x="10094" y="9378"/>
                  </a:cubicBezTo>
                  <a:cubicBezTo>
                    <a:pt x="10107" y="9378"/>
                    <a:pt x="10121" y="9382"/>
                    <a:pt x="10133" y="9388"/>
                  </a:cubicBezTo>
                  <a:cubicBezTo>
                    <a:pt x="10141" y="9392"/>
                    <a:pt x="10148" y="9397"/>
                    <a:pt x="10154" y="9404"/>
                  </a:cubicBezTo>
                  <a:lnTo>
                    <a:pt x="10174" y="9361"/>
                  </a:lnTo>
                  <a:cubicBezTo>
                    <a:pt x="10166" y="9361"/>
                    <a:pt x="10158" y="9360"/>
                    <a:pt x="10149" y="9357"/>
                  </a:cubicBezTo>
                  <a:cubicBezTo>
                    <a:pt x="10112" y="9344"/>
                    <a:pt x="10094" y="9306"/>
                    <a:pt x="10097" y="9268"/>
                  </a:cubicBezTo>
                  <a:lnTo>
                    <a:pt x="10097" y="9268"/>
                  </a:lnTo>
                  <a:lnTo>
                    <a:pt x="16050" y="10833"/>
                  </a:lnTo>
                  <a:lnTo>
                    <a:pt x="16065" y="10775"/>
                  </a:lnTo>
                  <a:lnTo>
                    <a:pt x="10124" y="9213"/>
                  </a:lnTo>
                  <a:cubicBezTo>
                    <a:pt x="10142" y="9199"/>
                    <a:pt x="10162" y="9188"/>
                    <a:pt x="10183" y="9188"/>
                  </a:cubicBezTo>
                  <a:cubicBezTo>
                    <a:pt x="10191" y="9188"/>
                    <a:pt x="10198" y="9189"/>
                    <a:pt x="10206" y="9192"/>
                  </a:cubicBezTo>
                  <a:cubicBezTo>
                    <a:pt x="10213" y="9195"/>
                    <a:pt x="10221" y="9199"/>
                    <a:pt x="10227" y="9204"/>
                  </a:cubicBezTo>
                  <a:cubicBezTo>
                    <a:pt x="10231" y="9190"/>
                    <a:pt x="10236" y="9174"/>
                    <a:pt x="10239" y="9160"/>
                  </a:cubicBezTo>
                  <a:cubicBezTo>
                    <a:pt x="10232" y="9160"/>
                    <a:pt x="10224" y="9160"/>
                    <a:pt x="10216" y="9159"/>
                  </a:cubicBezTo>
                  <a:cubicBezTo>
                    <a:pt x="10170" y="9149"/>
                    <a:pt x="10140" y="9102"/>
                    <a:pt x="10149" y="9056"/>
                  </a:cubicBezTo>
                  <a:cubicBezTo>
                    <a:pt x="10151" y="9044"/>
                    <a:pt x="10161" y="9036"/>
                    <a:pt x="10169" y="9028"/>
                  </a:cubicBezTo>
                  <a:lnTo>
                    <a:pt x="15899" y="9140"/>
                  </a:lnTo>
                  <a:lnTo>
                    <a:pt x="15901" y="9082"/>
                  </a:lnTo>
                  <a:lnTo>
                    <a:pt x="10276" y="8972"/>
                  </a:lnTo>
                  <a:cubicBezTo>
                    <a:pt x="10278" y="8965"/>
                    <a:pt x="10278" y="8958"/>
                    <a:pt x="10279" y="8952"/>
                  </a:cubicBezTo>
                  <a:lnTo>
                    <a:pt x="10279" y="8952"/>
                  </a:lnTo>
                  <a:cubicBezTo>
                    <a:pt x="10273" y="8953"/>
                    <a:pt x="10265" y="8953"/>
                    <a:pt x="10258" y="8953"/>
                  </a:cubicBezTo>
                  <a:cubicBezTo>
                    <a:pt x="10210" y="8951"/>
                    <a:pt x="10174" y="8909"/>
                    <a:pt x="10177" y="8861"/>
                  </a:cubicBezTo>
                  <a:cubicBezTo>
                    <a:pt x="10180" y="8815"/>
                    <a:pt x="10217" y="8780"/>
                    <a:pt x="10262" y="8780"/>
                  </a:cubicBezTo>
                  <a:cubicBezTo>
                    <a:pt x="10264" y="8780"/>
                    <a:pt x="10267" y="8780"/>
                    <a:pt x="10269" y="8780"/>
                  </a:cubicBezTo>
                  <a:cubicBezTo>
                    <a:pt x="10276" y="8780"/>
                    <a:pt x="10283" y="8782"/>
                    <a:pt x="10289" y="8785"/>
                  </a:cubicBezTo>
                  <a:lnTo>
                    <a:pt x="10289" y="8770"/>
                  </a:lnTo>
                  <a:cubicBezTo>
                    <a:pt x="10289" y="8760"/>
                    <a:pt x="10289" y="8750"/>
                    <a:pt x="10288" y="8740"/>
                  </a:cubicBezTo>
                  <a:cubicBezTo>
                    <a:pt x="10283" y="8742"/>
                    <a:pt x="10276" y="8743"/>
                    <a:pt x="10269" y="8744"/>
                  </a:cubicBezTo>
                  <a:cubicBezTo>
                    <a:pt x="10268" y="8744"/>
                    <a:pt x="10267" y="8744"/>
                    <a:pt x="10266" y="8744"/>
                  </a:cubicBezTo>
                  <a:cubicBezTo>
                    <a:pt x="10250" y="8744"/>
                    <a:pt x="10235" y="8736"/>
                    <a:pt x="10222" y="8729"/>
                  </a:cubicBezTo>
                  <a:lnTo>
                    <a:pt x="16210" y="7758"/>
                  </a:lnTo>
                  <a:lnTo>
                    <a:pt x="16200" y="7699"/>
                  </a:lnTo>
                  <a:lnTo>
                    <a:pt x="10182" y="8676"/>
                  </a:lnTo>
                  <a:cubicBezTo>
                    <a:pt x="10181" y="8671"/>
                    <a:pt x="10177" y="8669"/>
                    <a:pt x="10177" y="8664"/>
                  </a:cubicBezTo>
                  <a:cubicBezTo>
                    <a:pt x="10175" y="8615"/>
                    <a:pt x="10210" y="8574"/>
                    <a:pt x="10258" y="8572"/>
                  </a:cubicBezTo>
                  <a:lnTo>
                    <a:pt x="10276" y="8572"/>
                  </a:lnTo>
                  <a:cubicBezTo>
                    <a:pt x="10275" y="8557"/>
                    <a:pt x="10273" y="8545"/>
                    <a:pt x="10270" y="8530"/>
                  </a:cubicBezTo>
                  <a:cubicBezTo>
                    <a:pt x="10265" y="8532"/>
                    <a:pt x="10260" y="8534"/>
                    <a:pt x="10255" y="8535"/>
                  </a:cubicBezTo>
                  <a:cubicBezTo>
                    <a:pt x="10249" y="8537"/>
                    <a:pt x="10243" y="8537"/>
                    <a:pt x="10237" y="8537"/>
                  </a:cubicBezTo>
                  <a:cubicBezTo>
                    <a:pt x="10197" y="8537"/>
                    <a:pt x="10162" y="8509"/>
                    <a:pt x="10153" y="8468"/>
                  </a:cubicBezTo>
                  <a:cubicBezTo>
                    <a:pt x="10143" y="8421"/>
                    <a:pt x="10174" y="8375"/>
                    <a:pt x="10221" y="8365"/>
                  </a:cubicBezTo>
                  <a:cubicBezTo>
                    <a:pt x="10226" y="8364"/>
                    <a:pt x="10231" y="8364"/>
                    <a:pt x="10236" y="8364"/>
                  </a:cubicBezTo>
                  <a:lnTo>
                    <a:pt x="10224" y="8325"/>
                  </a:lnTo>
                  <a:cubicBezTo>
                    <a:pt x="10221" y="8328"/>
                    <a:pt x="10215" y="8330"/>
                    <a:pt x="10211" y="8332"/>
                  </a:cubicBezTo>
                  <a:cubicBezTo>
                    <a:pt x="10203" y="8335"/>
                    <a:pt x="10195" y="8336"/>
                    <a:pt x="10188" y="8336"/>
                  </a:cubicBezTo>
                  <a:cubicBezTo>
                    <a:pt x="10163" y="8336"/>
                    <a:pt x="10142" y="8323"/>
                    <a:pt x="10124" y="8306"/>
                  </a:cubicBezTo>
                  <a:lnTo>
                    <a:pt x="15333" y="6115"/>
                  </a:lnTo>
                  <a:lnTo>
                    <a:pt x="15310" y="6060"/>
                  </a:lnTo>
                  <a:lnTo>
                    <a:pt x="10101" y="8250"/>
                  </a:lnTo>
                  <a:cubicBezTo>
                    <a:pt x="10101" y="8214"/>
                    <a:pt x="10117" y="8179"/>
                    <a:pt x="10151" y="8167"/>
                  </a:cubicBezTo>
                  <a:cubicBezTo>
                    <a:pt x="10155" y="8166"/>
                    <a:pt x="10160" y="8164"/>
                    <a:pt x="10165" y="8163"/>
                  </a:cubicBezTo>
                  <a:cubicBezTo>
                    <a:pt x="10159" y="8150"/>
                    <a:pt x="10153" y="8138"/>
                    <a:pt x="10148" y="8126"/>
                  </a:cubicBezTo>
                  <a:cubicBezTo>
                    <a:pt x="10144" y="8129"/>
                    <a:pt x="10141" y="8131"/>
                    <a:pt x="10138" y="8132"/>
                  </a:cubicBezTo>
                  <a:cubicBezTo>
                    <a:pt x="10135" y="8133"/>
                    <a:pt x="10133" y="8133"/>
                    <a:pt x="10131" y="8133"/>
                  </a:cubicBezTo>
                  <a:cubicBezTo>
                    <a:pt x="10129" y="8133"/>
                    <a:pt x="10127" y="8133"/>
                    <a:pt x="10125" y="8135"/>
                  </a:cubicBezTo>
                  <a:lnTo>
                    <a:pt x="15106" y="4880"/>
                  </a:lnTo>
                  <a:lnTo>
                    <a:pt x="15074" y="4830"/>
                  </a:lnTo>
                  <a:lnTo>
                    <a:pt x="10043" y="8117"/>
                  </a:lnTo>
                  <a:cubicBezTo>
                    <a:pt x="10036" y="8111"/>
                    <a:pt x="10024" y="8106"/>
                    <a:pt x="10019" y="8096"/>
                  </a:cubicBezTo>
                  <a:cubicBezTo>
                    <a:pt x="9996" y="8054"/>
                    <a:pt x="10014" y="8002"/>
                    <a:pt x="10057" y="7980"/>
                  </a:cubicBezTo>
                  <a:cubicBezTo>
                    <a:pt x="10061" y="7979"/>
                    <a:pt x="10063" y="7977"/>
                    <a:pt x="10067" y="7976"/>
                  </a:cubicBezTo>
                  <a:cubicBezTo>
                    <a:pt x="10061" y="7964"/>
                    <a:pt x="10052" y="7954"/>
                    <a:pt x="10046" y="7941"/>
                  </a:cubicBezTo>
                  <a:cubicBezTo>
                    <a:pt x="10044" y="7944"/>
                    <a:pt x="10041" y="7946"/>
                    <a:pt x="10039" y="7949"/>
                  </a:cubicBezTo>
                  <a:cubicBezTo>
                    <a:pt x="10024" y="7959"/>
                    <a:pt x="10006" y="7964"/>
                    <a:pt x="9989" y="7964"/>
                  </a:cubicBezTo>
                  <a:cubicBezTo>
                    <a:pt x="9962" y="7964"/>
                    <a:pt x="9935" y="7951"/>
                    <a:pt x="9917" y="7928"/>
                  </a:cubicBezTo>
                  <a:cubicBezTo>
                    <a:pt x="9890" y="7888"/>
                    <a:pt x="9900" y="7834"/>
                    <a:pt x="9938" y="7806"/>
                  </a:cubicBezTo>
                  <a:lnTo>
                    <a:pt x="9946" y="7803"/>
                  </a:lnTo>
                  <a:cubicBezTo>
                    <a:pt x="9938" y="7793"/>
                    <a:pt x="9929" y="7784"/>
                    <a:pt x="9922" y="7773"/>
                  </a:cubicBezTo>
                  <a:cubicBezTo>
                    <a:pt x="9920" y="7774"/>
                    <a:pt x="9918" y="7777"/>
                    <a:pt x="9916" y="7778"/>
                  </a:cubicBezTo>
                  <a:cubicBezTo>
                    <a:pt x="9899" y="7794"/>
                    <a:pt x="9878" y="7802"/>
                    <a:pt x="9857" y="7802"/>
                  </a:cubicBezTo>
                  <a:cubicBezTo>
                    <a:pt x="9834" y="7802"/>
                    <a:pt x="9811" y="7792"/>
                    <a:pt x="9794" y="7774"/>
                  </a:cubicBezTo>
                  <a:cubicBezTo>
                    <a:pt x="9762" y="7739"/>
                    <a:pt x="9763" y="7685"/>
                    <a:pt x="9798" y="7653"/>
                  </a:cubicBezTo>
                  <a:cubicBezTo>
                    <a:pt x="9799" y="7651"/>
                    <a:pt x="9802" y="7650"/>
                    <a:pt x="9803" y="7649"/>
                  </a:cubicBezTo>
                  <a:cubicBezTo>
                    <a:pt x="9794" y="7640"/>
                    <a:pt x="9786" y="7632"/>
                    <a:pt x="9777" y="7624"/>
                  </a:cubicBezTo>
                  <a:lnTo>
                    <a:pt x="13582" y="3576"/>
                  </a:lnTo>
                  <a:lnTo>
                    <a:pt x="13540" y="3536"/>
                  </a:lnTo>
                  <a:lnTo>
                    <a:pt x="9858" y="7452"/>
                  </a:lnTo>
                  <a:lnTo>
                    <a:pt x="12932" y="2699"/>
                  </a:lnTo>
                  <a:lnTo>
                    <a:pt x="12882" y="2666"/>
                  </a:lnTo>
                  <a:lnTo>
                    <a:pt x="9664" y="7643"/>
                  </a:lnTo>
                  <a:cubicBezTo>
                    <a:pt x="9661" y="7640"/>
                    <a:pt x="9656" y="7642"/>
                    <a:pt x="9651" y="7639"/>
                  </a:cubicBezTo>
                  <a:cubicBezTo>
                    <a:pt x="9614" y="7609"/>
                    <a:pt x="9609" y="7555"/>
                    <a:pt x="9638" y="7518"/>
                  </a:cubicBezTo>
                  <a:cubicBezTo>
                    <a:pt x="9640" y="7516"/>
                    <a:pt x="9641" y="7515"/>
                    <a:pt x="9641" y="7513"/>
                  </a:cubicBezTo>
                  <a:cubicBezTo>
                    <a:pt x="9631" y="7505"/>
                    <a:pt x="9620" y="7499"/>
                    <a:pt x="9611" y="7492"/>
                  </a:cubicBezTo>
                  <a:cubicBezTo>
                    <a:pt x="9611" y="7493"/>
                    <a:pt x="9610" y="7494"/>
                    <a:pt x="9610" y="7495"/>
                  </a:cubicBezTo>
                  <a:cubicBezTo>
                    <a:pt x="9594" y="7521"/>
                    <a:pt x="9565" y="7537"/>
                    <a:pt x="9535" y="7537"/>
                  </a:cubicBezTo>
                  <a:cubicBezTo>
                    <a:pt x="9520" y="7537"/>
                    <a:pt x="9505" y="7533"/>
                    <a:pt x="9491" y="7524"/>
                  </a:cubicBezTo>
                  <a:cubicBezTo>
                    <a:pt x="9449" y="7498"/>
                    <a:pt x="9438" y="7446"/>
                    <a:pt x="9461" y="7404"/>
                  </a:cubicBezTo>
                  <a:cubicBezTo>
                    <a:pt x="9461" y="7403"/>
                    <a:pt x="9464" y="7403"/>
                    <a:pt x="9464" y="7401"/>
                  </a:cubicBezTo>
                  <a:cubicBezTo>
                    <a:pt x="9453" y="7396"/>
                    <a:pt x="9441" y="7390"/>
                    <a:pt x="9430" y="7385"/>
                  </a:cubicBezTo>
                  <a:lnTo>
                    <a:pt x="9430" y="7386"/>
                  </a:lnTo>
                  <a:cubicBezTo>
                    <a:pt x="9416" y="7419"/>
                    <a:pt x="9385" y="7438"/>
                    <a:pt x="9351" y="7438"/>
                  </a:cubicBezTo>
                  <a:cubicBezTo>
                    <a:pt x="9339" y="7438"/>
                    <a:pt x="9327" y="7436"/>
                    <a:pt x="9316" y="7431"/>
                  </a:cubicBezTo>
                  <a:cubicBezTo>
                    <a:pt x="9272" y="7412"/>
                    <a:pt x="9253" y="7362"/>
                    <a:pt x="9271" y="7317"/>
                  </a:cubicBezTo>
                  <a:cubicBezTo>
                    <a:pt x="9271" y="7317"/>
                    <a:pt x="9271" y="7316"/>
                    <a:pt x="9272" y="7316"/>
                  </a:cubicBezTo>
                  <a:cubicBezTo>
                    <a:pt x="9261" y="7312"/>
                    <a:pt x="9249" y="7308"/>
                    <a:pt x="9238" y="7305"/>
                  </a:cubicBezTo>
                  <a:cubicBezTo>
                    <a:pt x="9227" y="7341"/>
                    <a:pt x="9194" y="7362"/>
                    <a:pt x="9157" y="7362"/>
                  </a:cubicBezTo>
                  <a:cubicBezTo>
                    <a:pt x="9155" y="7362"/>
                    <a:pt x="9154" y="7362"/>
                    <a:pt x="9152" y="7362"/>
                  </a:cubicBezTo>
                  <a:lnTo>
                    <a:pt x="9219" y="6933"/>
                  </a:lnTo>
                  <a:lnTo>
                    <a:pt x="10957" y="1965"/>
                  </a:lnTo>
                  <a:lnTo>
                    <a:pt x="10902" y="1946"/>
                  </a:lnTo>
                  <a:lnTo>
                    <a:pt x="9270" y="6611"/>
                  </a:lnTo>
                  <a:lnTo>
                    <a:pt x="10061" y="1586"/>
                  </a:lnTo>
                  <a:lnTo>
                    <a:pt x="10003" y="1577"/>
                  </a:lnTo>
                  <a:lnTo>
                    <a:pt x="9162" y="6918"/>
                  </a:lnTo>
                  <a:lnTo>
                    <a:pt x="9045" y="7253"/>
                  </a:lnTo>
                  <a:cubicBezTo>
                    <a:pt x="9043" y="7253"/>
                    <a:pt x="9040" y="7251"/>
                    <a:pt x="9038" y="7251"/>
                  </a:cubicBezTo>
                  <a:cubicBezTo>
                    <a:pt x="9032" y="7293"/>
                    <a:pt x="8995" y="7324"/>
                    <a:pt x="8953" y="7324"/>
                  </a:cubicBezTo>
                  <a:cubicBezTo>
                    <a:pt x="8949" y="7324"/>
                    <a:pt x="8944" y="7324"/>
                    <a:pt x="8940" y="7323"/>
                  </a:cubicBezTo>
                  <a:cubicBezTo>
                    <a:pt x="8893" y="7317"/>
                    <a:pt x="8861" y="7275"/>
                    <a:pt x="8866" y="7228"/>
                  </a:cubicBezTo>
                  <a:cubicBezTo>
                    <a:pt x="8855" y="7227"/>
                    <a:pt x="8842" y="7226"/>
                    <a:pt x="8830" y="7226"/>
                  </a:cubicBezTo>
                  <a:cubicBezTo>
                    <a:pt x="8829" y="7273"/>
                    <a:pt x="8791" y="7310"/>
                    <a:pt x="8743" y="7310"/>
                  </a:cubicBezTo>
                  <a:cubicBezTo>
                    <a:pt x="8696" y="7310"/>
                    <a:pt x="8659" y="7273"/>
                    <a:pt x="8656" y="7226"/>
                  </a:cubicBezTo>
                  <a:cubicBezTo>
                    <a:pt x="8643" y="7227"/>
                    <a:pt x="8630" y="7228"/>
                    <a:pt x="8617" y="7228"/>
                  </a:cubicBezTo>
                  <a:cubicBezTo>
                    <a:pt x="8621" y="7274"/>
                    <a:pt x="8588" y="7315"/>
                    <a:pt x="8543" y="7321"/>
                  </a:cubicBezTo>
                  <a:cubicBezTo>
                    <a:pt x="8540" y="7322"/>
                    <a:pt x="8536" y="7322"/>
                    <a:pt x="8533" y="7322"/>
                  </a:cubicBezTo>
                  <a:cubicBezTo>
                    <a:pt x="8509" y="7322"/>
                    <a:pt x="8490" y="7311"/>
                    <a:pt x="8474" y="7296"/>
                  </a:cubicBezTo>
                  <a:lnTo>
                    <a:pt x="8326" y="6745"/>
                  </a:lnTo>
                  <a:lnTo>
                    <a:pt x="7903" y="1562"/>
                  </a:lnTo>
                  <a:lnTo>
                    <a:pt x="7844" y="1567"/>
                  </a:lnTo>
                  <a:lnTo>
                    <a:pt x="8242" y="6429"/>
                  </a:lnTo>
                  <a:lnTo>
                    <a:pt x="6984" y="1736"/>
                  </a:lnTo>
                  <a:lnTo>
                    <a:pt x="6926" y="1752"/>
                  </a:lnTo>
                  <a:lnTo>
                    <a:pt x="8268" y="6755"/>
                  </a:lnTo>
                  <a:lnTo>
                    <a:pt x="8317" y="7358"/>
                  </a:lnTo>
                  <a:cubicBezTo>
                    <a:pt x="8285" y="7354"/>
                    <a:pt x="8255" y="7338"/>
                    <a:pt x="8243" y="7305"/>
                  </a:cubicBezTo>
                  <a:cubicBezTo>
                    <a:pt x="8232" y="7308"/>
                    <a:pt x="8219" y="7312"/>
                    <a:pt x="8209" y="7316"/>
                  </a:cubicBezTo>
                  <a:cubicBezTo>
                    <a:pt x="8227" y="7359"/>
                    <a:pt x="8206" y="7409"/>
                    <a:pt x="8164" y="7426"/>
                  </a:cubicBezTo>
                  <a:cubicBezTo>
                    <a:pt x="8153" y="7431"/>
                    <a:pt x="8141" y="7434"/>
                    <a:pt x="8129" y="7434"/>
                  </a:cubicBezTo>
                  <a:cubicBezTo>
                    <a:pt x="8097" y="7434"/>
                    <a:pt x="8066" y="7415"/>
                    <a:pt x="8051" y="7385"/>
                  </a:cubicBezTo>
                  <a:cubicBezTo>
                    <a:pt x="8041" y="7390"/>
                    <a:pt x="8029" y="7395"/>
                    <a:pt x="8019" y="7401"/>
                  </a:cubicBezTo>
                  <a:cubicBezTo>
                    <a:pt x="8041" y="7442"/>
                    <a:pt x="8027" y="7493"/>
                    <a:pt x="7988" y="7518"/>
                  </a:cubicBezTo>
                  <a:cubicBezTo>
                    <a:pt x="7973" y="7526"/>
                    <a:pt x="7958" y="7530"/>
                    <a:pt x="7943" y="7530"/>
                  </a:cubicBezTo>
                  <a:cubicBezTo>
                    <a:pt x="7914" y="7530"/>
                    <a:pt x="7887" y="7517"/>
                    <a:pt x="7870" y="7492"/>
                  </a:cubicBezTo>
                  <a:cubicBezTo>
                    <a:pt x="7860" y="7498"/>
                    <a:pt x="7851" y="7505"/>
                    <a:pt x="7840" y="7512"/>
                  </a:cubicBezTo>
                  <a:cubicBezTo>
                    <a:pt x="7859" y="7536"/>
                    <a:pt x="7856" y="7566"/>
                    <a:pt x="7846" y="7593"/>
                  </a:cubicBezTo>
                  <a:lnTo>
                    <a:pt x="7591" y="7279"/>
                  </a:lnTo>
                  <a:lnTo>
                    <a:pt x="4947" y="2432"/>
                  </a:lnTo>
                  <a:lnTo>
                    <a:pt x="4895" y="2461"/>
                  </a:lnTo>
                  <a:lnTo>
                    <a:pt x="7385" y="7025"/>
                  </a:lnTo>
                  <a:lnTo>
                    <a:pt x="4234" y="3125"/>
                  </a:lnTo>
                  <a:lnTo>
                    <a:pt x="4188" y="3161"/>
                  </a:lnTo>
                  <a:lnTo>
                    <a:pt x="7543" y="7314"/>
                  </a:lnTo>
                  <a:lnTo>
                    <a:pt x="7714" y="7627"/>
                  </a:lnTo>
                  <a:cubicBezTo>
                    <a:pt x="7713" y="7626"/>
                    <a:pt x="7708" y="7626"/>
                    <a:pt x="7707" y="7624"/>
                  </a:cubicBezTo>
                  <a:cubicBezTo>
                    <a:pt x="7698" y="7632"/>
                    <a:pt x="7689" y="7641"/>
                    <a:pt x="7681" y="7649"/>
                  </a:cubicBezTo>
                  <a:cubicBezTo>
                    <a:pt x="7714" y="7681"/>
                    <a:pt x="7715" y="7735"/>
                    <a:pt x="7682" y="7768"/>
                  </a:cubicBezTo>
                  <a:cubicBezTo>
                    <a:pt x="7665" y="7786"/>
                    <a:pt x="7642" y="7795"/>
                    <a:pt x="7619" y="7795"/>
                  </a:cubicBezTo>
                  <a:cubicBezTo>
                    <a:pt x="7598" y="7795"/>
                    <a:pt x="7577" y="7788"/>
                    <a:pt x="7561" y="7774"/>
                  </a:cubicBezTo>
                  <a:lnTo>
                    <a:pt x="7538" y="7802"/>
                  </a:lnTo>
                  <a:cubicBezTo>
                    <a:pt x="7574" y="7830"/>
                    <a:pt x="7584" y="7882"/>
                    <a:pt x="7556" y="7920"/>
                  </a:cubicBezTo>
                  <a:cubicBezTo>
                    <a:pt x="7539" y="7944"/>
                    <a:pt x="7512" y="7957"/>
                    <a:pt x="7485" y="7957"/>
                  </a:cubicBezTo>
                  <a:cubicBezTo>
                    <a:pt x="7469" y="7957"/>
                    <a:pt x="7452" y="7952"/>
                    <a:pt x="7437" y="7942"/>
                  </a:cubicBezTo>
                  <a:cubicBezTo>
                    <a:pt x="7430" y="7953"/>
                    <a:pt x="7424" y="7963"/>
                    <a:pt x="7418" y="7971"/>
                  </a:cubicBezTo>
                  <a:cubicBezTo>
                    <a:pt x="7459" y="7994"/>
                    <a:pt x="7475" y="8046"/>
                    <a:pt x="7452" y="8088"/>
                  </a:cubicBezTo>
                  <a:cubicBezTo>
                    <a:pt x="7437" y="8118"/>
                    <a:pt x="7406" y="8135"/>
                    <a:pt x="7375" y="8135"/>
                  </a:cubicBezTo>
                  <a:cubicBezTo>
                    <a:pt x="7362" y="8135"/>
                    <a:pt x="7348" y="8132"/>
                    <a:pt x="7336" y="8125"/>
                  </a:cubicBezTo>
                  <a:cubicBezTo>
                    <a:pt x="7330" y="8136"/>
                    <a:pt x="7325" y="8147"/>
                    <a:pt x="7321" y="8157"/>
                  </a:cubicBezTo>
                  <a:cubicBezTo>
                    <a:pt x="7366" y="8173"/>
                    <a:pt x="7391" y="8223"/>
                    <a:pt x="7373" y="8267"/>
                  </a:cubicBezTo>
                  <a:cubicBezTo>
                    <a:pt x="7361" y="8304"/>
                    <a:pt x="7327" y="8326"/>
                    <a:pt x="7291" y="8326"/>
                  </a:cubicBezTo>
                  <a:cubicBezTo>
                    <a:pt x="7282" y="8326"/>
                    <a:pt x="7272" y="8325"/>
                    <a:pt x="7263" y="8321"/>
                  </a:cubicBezTo>
                  <a:cubicBezTo>
                    <a:pt x="7263" y="8321"/>
                    <a:pt x="7262" y="8321"/>
                    <a:pt x="7262" y="8319"/>
                  </a:cubicBezTo>
                  <a:cubicBezTo>
                    <a:pt x="7258" y="8331"/>
                    <a:pt x="7256" y="8343"/>
                    <a:pt x="7251" y="8355"/>
                  </a:cubicBezTo>
                  <a:lnTo>
                    <a:pt x="7253" y="8355"/>
                  </a:lnTo>
                  <a:cubicBezTo>
                    <a:pt x="7263" y="8357"/>
                    <a:pt x="7268" y="8365"/>
                    <a:pt x="7275" y="8370"/>
                  </a:cubicBezTo>
                  <a:lnTo>
                    <a:pt x="1767" y="5791"/>
                  </a:lnTo>
                  <a:lnTo>
                    <a:pt x="1742" y="5845"/>
                  </a:lnTo>
                  <a:lnTo>
                    <a:pt x="7323" y="8456"/>
                  </a:lnTo>
                  <a:lnTo>
                    <a:pt x="7323" y="8458"/>
                  </a:lnTo>
                  <a:cubicBezTo>
                    <a:pt x="7321" y="8464"/>
                    <a:pt x="7315" y="8468"/>
                    <a:pt x="7311" y="8474"/>
                  </a:cubicBezTo>
                  <a:lnTo>
                    <a:pt x="1706" y="7000"/>
                  </a:lnTo>
                  <a:lnTo>
                    <a:pt x="1691" y="7058"/>
                  </a:lnTo>
                  <a:lnTo>
                    <a:pt x="7251" y="8520"/>
                  </a:lnTo>
                  <a:cubicBezTo>
                    <a:pt x="7242" y="8521"/>
                    <a:pt x="7233" y="8526"/>
                    <a:pt x="7224" y="8526"/>
                  </a:cubicBezTo>
                  <a:cubicBezTo>
                    <a:pt x="7223" y="8526"/>
                    <a:pt x="7222" y="8526"/>
                    <a:pt x="7221" y="8526"/>
                  </a:cubicBezTo>
                  <a:cubicBezTo>
                    <a:pt x="7220" y="8526"/>
                    <a:pt x="7220" y="8525"/>
                    <a:pt x="7219" y="8525"/>
                  </a:cubicBezTo>
                  <a:cubicBezTo>
                    <a:pt x="7216" y="8536"/>
                    <a:pt x="7215" y="8550"/>
                    <a:pt x="7214" y="8561"/>
                  </a:cubicBezTo>
                  <a:lnTo>
                    <a:pt x="7216" y="8561"/>
                  </a:lnTo>
                  <a:cubicBezTo>
                    <a:pt x="7264" y="8563"/>
                    <a:pt x="7300" y="8605"/>
                    <a:pt x="7296" y="8654"/>
                  </a:cubicBezTo>
                  <a:cubicBezTo>
                    <a:pt x="7294" y="8699"/>
                    <a:pt x="7257" y="8734"/>
                    <a:pt x="7212" y="8734"/>
                  </a:cubicBezTo>
                  <a:cubicBezTo>
                    <a:pt x="7210" y="8734"/>
                    <a:pt x="7207" y="8734"/>
                    <a:pt x="7205" y="8734"/>
                  </a:cubicBezTo>
                  <a:cubicBezTo>
                    <a:pt x="7204" y="8734"/>
                    <a:pt x="7202" y="8734"/>
                    <a:pt x="7201" y="8733"/>
                  </a:cubicBezTo>
                  <a:cubicBezTo>
                    <a:pt x="7201" y="8745"/>
                    <a:pt x="7200" y="8758"/>
                    <a:pt x="7200" y="8770"/>
                  </a:cubicBezTo>
                  <a:cubicBezTo>
                    <a:pt x="7201" y="8770"/>
                    <a:pt x="7202" y="8770"/>
                    <a:pt x="7204" y="8769"/>
                  </a:cubicBezTo>
                  <a:cubicBezTo>
                    <a:pt x="7206" y="8769"/>
                    <a:pt x="7209" y="8769"/>
                    <a:pt x="7211" y="8769"/>
                  </a:cubicBezTo>
                  <a:cubicBezTo>
                    <a:pt x="7256" y="8769"/>
                    <a:pt x="7293" y="8804"/>
                    <a:pt x="7295" y="8849"/>
                  </a:cubicBezTo>
                  <a:cubicBezTo>
                    <a:pt x="7296" y="8873"/>
                    <a:pt x="7289" y="8895"/>
                    <a:pt x="7274" y="8911"/>
                  </a:cubicBezTo>
                  <a:lnTo>
                    <a:pt x="1062" y="8790"/>
                  </a:lnTo>
                  <a:cubicBezTo>
                    <a:pt x="1064" y="8620"/>
                    <a:pt x="1068" y="8450"/>
                    <a:pt x="1082" y="8285"/>
                  </a:cubicBezTo>
                  <a:cubicBezTo>
                    <a:pt x="1092" y="8152"/>
                    <a:pt x="1104" y="8021"/>
                    <a:pt x="1121" y="7890"/>
                  </a:cubicBezTo>
                  <a:cubicBezTo>
                    <a:pt x="1171" y="7498"/>
                    <a:pt x="1250" y="7115"/>
                    <a:pt x="1355" y="6744"/>
                  </a:cubicBezTo>
                  <a:cubicBezTo>
                    <a:pt x="1390" y="6620"/>
                    <a:pt x="1427" y="6497"/>
                    <a:pt x="1469" y="6376"/>
                  </a:cubicBezTo>
                  <a:cubicBezTo>
                    <a:pt x="1530" y="6195"/>
                    <a:pt x="1599" y="6016"/>
                    <a:pt x="1674" y="5840"/>
                  </a:cubicBezTo>
                  <a:cubicBezTo>
                    <a:pt x="1771" y="5607"/>
                    <a:pt x="1882" y="5378"/>
                    <a:pt x="2003" y="5156"/>
                  </a:cubicBezTo>
                  <a:cubicBezTo>
                    <a:pt x="2063" y="5046"/>
                    <a:pt x="2126" y="4936"/>
                    <a:pt x="2191" y="4829"/>
                  </a:cubicBezTo>
                  <a:cubicBezTo>
                    <a:pt x="2256" y="4721"/>
                    <a:pt x="2325" y="4616"/>
                    <a:pt x="2394" y="4511"/>
                  </a:cubicBezTo>
                  <a:cubicBezTo>
                    <a:pt x="2430" y="4459"/>
                    <a:pt x="2466" y="4407"/>
                    <a:pt x="2502" y="4356"/>
                  </a:cubicBezTo>
                  <a:cubicBezTo>
                    <a:pt x="2575" y="4254"/>
                    <a:pt x="2651" y="4154"/>
                    <a:pt x="2729" y="4055"/>
                  </a:cubicBezTo>
                  <a:cubicBezTo>
                    <a:pt x="2767" y="4006"/>
                    <a:pt x="2807" y="3957"/>
                    <a:pt x="2847" y="3909"/>
                  </a:cubicBezTo>
                  <a:cubicBezTo>
                    <a:pt x="3166" y="3521"/>
                    <a:pt x="3522" y="3166"/>
                    <a:pt x="3907" y="2848"/>
                  </a:cubicBezTo>
                  <a:cubicBezTo>
                    <a:pt x="3955" y="2808"/>
                    <a:pt x="4004" y="2768"/>
                    <a:pt x="4054" y="2730"/>
                  </a:cubicBezTo>
                  <a:cubicBezTo>
                    <a:pt x="4153" y="2652"/>
                    <a:pt x="4252" y="2576"/>
                    <a:pt x="4355" y="2504"/>
                  </a:cubicBezTo>
                  <a:cubicBezTo>
                    <a:pt x="4406" y="2467"/>
                    <a:pt x="4458" y="2431"/>
                    <a:pt x="4510" y="2397"/>
                  </a:cubicBezTo>
                  <a:cubicBezTo>
                    <a:pt x="4614" y="2326"/>
                    <a:pt x="4720" y="2259"/>
                    <a:pt x="4828" y="2192"/>
                  </a:cubicBezTo>
                  <a:cubicBezTo>
                    <a:pt x="4936" y="2128"/>
                    <a:pt x="5045" y="2064"/>
                    <a:pt x="5155" y="2004"/>
                  </a:cubicBezTo>
                  <a:cubicBezTo>
                    <a:pt x="5377" y="1884"/>
                    <a:pt x="5605" y="1774"/>
                    <a:pt x="5839" y="1675"/>
                  </a:cubicBezTo>
                  <a:cubicBezTo>
                    <a:pt x="6014" y="1600"/>
                    <a:pt x="6193" y="1532"/>
                    <a:pt x="6375" y="1470"/>
                  </a:cubicBezTo>
                  <a:cubicBezTo>
                    <a:pt x="6495" y="1429"/>
                    <a:pt x="6619" y="1391"/>
                    <a:pt x="6743" y="1356"/>
                  </a:cubicBezTo>
                  <a:cubicBezTo>
                    <a:pt x="7113" y="1251"/>
                    <a:pt x="7497" y="1172"/>
                    <a:pt x="7889" y="1122"/>
                  </a:cubicBezTo>
                  <a:cubicBezTo>
                    <a:pt x="8020" y="1106"/>
                    <a:pt x="8151" y="1093"/>
                    <a:pt x="8284" y="1083"/>
                  </a:cubicBezTo>
                  <a:cubicBezTo>
                    <a:pt x="8482" y="1067"/>
                    <a:pt x="8684" y="1059"/>
                    <a:pt x="8886" y="1059"/>
                  </a:cubicBezTo>
                  <a:close/>
                  <a:moveTo>
                    <a:pt x="8884" y="1"/>
                  </a:moveTo>
                  <a:cubicBezTo>
                    <a:pt x="7685" y="1"/>
                    <a:pt x="6521" y="237"/>
                    <a:pt x="5426" y="700"/>
                  </a:cubicBezTo>
                  <a:cubicBezTo>
                    <a:pt x="4367" y="1147"/>
                    <a:pt x="3418" y="1787"/>
                    <a:pt x="2602" y="2602"/>
                  </a:cubicBezTo>
                  <a:cubicBezTo>
                    <a:pt x="1787" y="3418"/>
                    <a:pt x="1146" y="4368"/>
                    <a:pt x="699" y="5426"/>
                  </a:cubicBezTo>
                  <a:cubicBezTo>
                    <a:pt x="236" y="6522"/>
                    <a:pt x="1" y="7686"/>
                    <a:pt x="1" y="8884"/>
                  </a:cubicBezTo>
                  <a:cubicBezTo>
                    <a:pt x="1" y="10084"/>
                    <a:pt x="236" y="11247"/>
                    <a:pt x="699" y="12343"/>
                  </a:cubicBezTo>
                  <a:cubicBezTo>
                    <a:pt x="1147" y="13401"/>
                    <a:pt x="1788" y="14351"/>
                    <a:pt x="2602" y="15166"/>
                  </a:cubicBezTo>
                  <a:cubicBezTo>
                    <a:pt x="3418" y="15982"/>
                    <a:pt x="4367" y="16622"/>
                    <a:pt x="5426" y="17069"/>
                  </a:cubicBezTo>
                  <a:cubicBezTo>
                    <a:pt x="6521" y="17533"/>
                    <a:pt x="7686" y="17768"/>
                    <a:pt x="8884" y="17768"/>
                  </a:cubicBezTo>
                  <a:cubicBezTo>
                    <a:pt x="10084" y="17768"/>
                    <a:pt x="11247" y="17533"/>
                    <a:pt x="12342" y="17069"/>
                  </a:cubicBezTo>
                  <a:cubicBezTo>
                    <a:pt x="13401" y="16621"/>
                    <a:pt x="14351" y="15982"/>
                    <a:pt x="15166" y="15166"/>
                  </a:cubicBezTo>
                  <a:cubicBezTo>
                    <a:pt x="15981" y="14351"/>
                    <a:pt x="16622" y="13401"/>
                    <a:pt x="17070" y="12343"/>
                  </a:cubicBezTo>
                  <a:cubicBezTo>
                    <a:pt x="17533" y="11247"/>
                    <a:pt x="17768" y="10083"/>
                    <a:pt x="17768" y="8884"/>
                  </a:cubicBezTo>
                  <a:cubicBezTo>
                    <a:pt x="17768" y="7685"/>
                    <a:pt x="17533" y="6522"/>
                    <a:pt x="17070" y="5426"/>
                  </a:cubicBezTo>
                  <a:cubicBezTo>
                    <a:pt x="16622" y="4370"/>
                    <a:pt x="15981" y="3420"/>
                    <a:pt x="15166" y="2602"/>
                  </a:cubicBezTo>
                  <a:cubicBezTo>
                    <a:pt x="14351" y="1787"/>
                    <a:pt x="13401" y="1146"/>
                    <a:pt x="12342" y="700"/>
                  </a:cubicBezTo>
                  <a:cubicBezTo>
                    <a:pt x="11247" y="237"/>
                    <a:pt x="10082" y="1"/>
                    <a:pt x="8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4570208" y="3658921"/>
              <a:ext cx="1444405" cy="1444405"/>
            </a:xfrm>
            <a:custGeom>
              <a:avLst/>
              <a:gdLst/>
              <a:ahLst/>
              <a:cxnLst/>
              <a:rect l="l" t="t" r="r" b="b"/>
              <a:pathLst>
                <a:path w="17768" h="17768" extrusionOk="0">
                  <a:moveTo>
                    <a:pt x="9110" y="7243"/>
                  </a:moveTo>
                  <a:lnTo>
                    <a:pt x="9096" y="7338"/>
                  </a:lnTo>
                  <a:cubicBezTo>
                    <a:pt x="9092" y="7334"/>
                    <a:pt x="9084" y="7332"/>
                    <a:pt x="9081" y="7327"/>
                  </a:cubicBezTo>
                  <a:lnTo>
                    <a:pt x="9110" y="7243"/>
                  </a:lnTo>
                  <a:close/>
                  <a:moveTo>
                    <a:pt x="8353" y="7072"/>
                  </a:moveTo>
                  <a:lnTo>
                    <a:pt x="8408" y="7276"/>
                  </a:lnTo>
                  <a:cubicBezTo>
                    <a:pt x="8409" y="7305"/>
                    <a:pt x="8396" y="7327"/>
                    <a:pt x="8375" y="7343"/>
                  </a:cubicBezTo>
                  <a:lnTo>
                    <a:pt x="8353" y="7072"/>
                  </a:lnTo>
                  <a:close/>
                  <a:moveTo>
                    <a:pt x="7750" y="7566"/>
                  </a:moveTo>
                  <a:lnTo>
                    <a:pt x="7807" y="7638"/>
                  </a:lnTo>
                  <a:cubicBezTo>
                    <a:pt x="7802" y="7641"/>
                    <a:pt x="7797" y="7642"/>
                    <a:pt x="7791" y="7643"/>
                  </a:cubicBezTo>
                  <a:lnTo>
                    <a:pt x="7750" y="7566"/>
                  </a:lnTo>
                  <a:close/>
                  <a:moveTo>
                    <a:pt x="9161" y="10152"/>
                  </a:moveTo>
                  <a:cubicBezTo>
                    <a:pt x="9166" y="10154"/>
                    <a:pt x="9174" y="10152"/>
                    <a:pt x="9180" y="10155"/>
                  </a:cubicBezTo>
                  <a:lnTo>
                    <a:pt x="9199" y="10222"/>
                  </a:lnTo>
                  <a:lnTo>
                    <a:pt x="9161" y="10152"/>
                  </a:lnTo>
                  <a:close/>
                  <a:moveTo>
                    <a:pt x="8617" y="10310"/>
                  </a:moveTo>
                  <a:cubicBezTo>
                    <a:pt x="8621" y="10310"/>
                    <a:pt x="8624" y="10310"/>
                    <a:pt x="8629" y="10311"/>
                  </a:cubicBezTo>
                  <a:lnTo>
                    <a:pt x="8621" y="10358"/>
                  </a:lnTo>
                  <a:lnTo>
                    <a:pt x="8617" y="10310"/>
                  </a:lnTo>
                  <a:close/>
                  <a:moveTo>
                    <a:pt x="1058" y="8848"/>
                  </a:moveTo>
                  <a:lnTo>
                    <a:pt x="7210" y="8968"/>
                  </a:lnTo>
                  <a:cubicBezTo>
                    <a:pt x="7210" y="8973"/>
                    <a:pt x="7211" y="8976"/>
                    <a:pt x="7211" y="8979"/>
                  </a:cubicBezTo>
                  <a:cubicBezTo>
                    <a:pt x="7212" y="8979"/>
                    <a:pt x="7215" y="8978"/>
                    <a:pt x="7217" y="8978"/>
                  </a:cubicBezTo>
                  <a:cubicBezTo>
                    <a:pt x="7223" y="8976"/>
                    <a:pt x="7229" y="8976"/>
                    <a:pt x="7235" y="8976"/>
                  </a:cubicBezTo>
                  <a:cubicBezTo>
                    <a:pt x="7275" y="8976"/>
                    <a:pt x="7311" y="9005"/>
                    <a:pt x="7320" y="9045"/>
                  </a:cubicBezTo>
                  <a:cubicBezTo>
                    <a:pt x="7329" y="9092"/>
                    <a:pt x="7299" y="9138"/>
                    <a:pt x="7253" y="9148"/>
                  </a:cubicBezTo>
                  <a:cubicBezTo>
                    <a:pt x="7250" y="9149"/>
                    <a:pt x="7246" y="9149"/>
                    <a:pt x="7243" y="9149"/>
                  </a:cubicBezTo>
                  <a:cubicBezTo>
                    <a:pt x="7243" y="9150"/>
                    <a:pt x="7243" y="9152"/>
                    <a:pt x="7245" y="9152"/>
                  </a:cubicBezTo>
                  <a:lnTo>
                    <a:pt x="1545" y="10077"/>
                  </a:lnTo>
                  <a:lnTo>
                    <a:pt x="1554" y="10135"/>
                  </a:lnTo>
                  <a:lnTo>
                    <a:pt x="7337" y="9196"/>
                  </a:lnTo>
                  <a:cubicBezTo>
                    <a:pt x="7351" y="9206"/>
                    <a:pt x="7366" y="9217"/>
                    <a:pt x="7372" y="9235"/>
                  </a:cubicBezTo>
                  <a:cubicBezTo>
                    <a:pt x="7388" y="9280"/>
                    <a:pt x="7365" y="9330"/>
                    <a:pt x="7320" y="9345"/>
                  </a:cubicBezTo>
                  <a:cubicBezTo>
                    <a:pt x="7316" y="9346"/>
                    <a:pt x="7313" y="9346"/>
                    <a:pt x="7310" y="9348"/>
                  </a:cubicBezTo>
                  <a:cubicBezTo>
                    <a:pt x="7315" y="9359"/>
                    <a:pt x="7320" y="9372"/>
                    <a:pt x="7325" y="9384"/>
                  </a:cubicBezTo>
                  <a:cubicBezTo>
                    <a:pt x="7327" y="9382"/>
                    <a:pt x="7331" y="9381"/>
                    <a:pt x="7335" y="9378"/>
                  </a:cubicBezTo>
                  <a:cubicBezTo>
                    <a:pt x="7346" y="9372"/>
                    <a:pt x="7357" y="9370"/>
                    <a:pt x="7369" y="9370"/>
                  </a:cubicBezTo>
                  <a:cubicBezTo>
                    <a:pt x="7383" y="9370"/>
                    <a:pt x="7397" y="9374"/>
                    <a:pt x="7410" y="9381"/>
                  </a:cubicBezTo>
                  <a:lnTo>
                    <a:pt x="1628" y="11814"/>
                  </a:lnTo>
                  <a:cubicBezTo>
                    <a:pt x="1572" y="11676"/>
                    <a:pt x="1516" y="11538"/>
                    <a:pt x="1468" y="11395"/>
                  </a:cubicBezTo>
                  <a:cubicBezTo>
                    <a:pt x="1426" y="11274"/>
                    <a:pt x="1389" y="11152"/>
                    <a:pt x="1354" y="11029"/>
                  </a:cubicBezTo>
                  <a:cubicBezTo>
                    <a:pt x="1249" y="10657"/>
                    <a:pt x="1170" y="10275"/>
                    <a:pt x="1120" y="9882"/>
                  </a:cubicBezTo>
                  <a:cubicBezTo>
                    <a:pt x="1103" y="9752"/>
                    <a:pt x="1090" y="9621"/>
                    <a:pt x="1080" y="9488"/>
                  </a:cubicBezTo>
                  <a:cubicBezTo>
                    <a:pt x="1064" y="9289"/>
                    <a:pt x="1057" y="9088"/>
                    <a:pt x="1057" y="8885"/>
                  </a:cubicBezTo>
                  <a:cubicBezTo>
                    <a:pt x="1057" y="8873"/>
                    <a:pt x="1058" y="8861"/>
                    <a:pt x="1058" y="8848"/>
                  </a:cubicBezTo>
                  <a:close/>
                  <a:moveTo>
                    <a:pt x="8886" y="1059"/>
                  </a:moveTo>
                  <a:cubicBezTo>
                    <a:pt x="9089" y="1059"/>
                    <a:pt x="9289" y="1067"/>
                    <a:pt x="9488" y="1083"/>
                  </a:cubicBezTo>
                  <a:cubicBezTo>
                    <a:pt x="9620" y="1093"/>
                    <a:pt x="9751" y="1106"/>
                    <a:pt x="9883" y="1122"/>
                  </a:cubicBezTo>
                  <a:cubicBezTo>
                    <a:pt x="10275" y="1172"/>
                    <a:pt x="10658" y="1251"/>
                    <a:pt x="11029" y="1356"/>
                  </a:cubicBezTo>
                  <a:cubicBezTo>
                    <a:pt x="11152" y="1391"/>
                    <a:pt x="11276" y="1429"/>
                    <a:pt x="11396" y="1470"/>
                  </a:cubicBezTo>
                  <a:cubicBezTo>
                    <a:pt x="11578" y="1532"/>
                    <a:pt x="11758" y="1600"/>
                    <a:pt x="11932" y="1675"/>
                  </a:cubicBezTo>
                  <a:cubicBezTo>
                    <a:pt x="12166" y="1774"/>
                    <a:pt x="12394" y="1884"/>
                    <a:pt x="12616" y="2004"/>
                  </a:cubicBezTo>
                  <a:cubicBezTo>
                    <a:pt x="12727" y="2064"/>
                    <a:pt x="12838" y="2128"/>
                    <a:pt x="12944" y="2192"/>
                  </a:cubicBezTo>
                  <a:cubicBezTo>
                    <a:pt x="13052" y="2258"/>
                    <a:pt x="13156" y="2326"/>
                    <a:pt x="13261" y="2397"/>
                  </a:cubicBezTo>
                  <a:cubicBezTo>
                    <a:pt x="13313" y="2431"/>
                    <a:pt x="13365" y="2467"/>
                    <a:pt x="13416" y="2504"/>
                  </a:cubicBezTo>
                  <a:cubicBezTo>
                    <a:pt x="13519" y="2576"/>
                    <a:pt x="13619" y="2652"/>
                    <a:pt x="13717" y="2730"/>
                  </a:cubicBezTo>
                  <a:cubicBezTo>
                    <a:pt x="13767" y="2768"/>
                    <a:pt x="13816" y="2808"/>
                    <a:pt x="13864" y="2848"/>
                  </a:cubicBezTo>
                  <a:cubicBezTo>
                    <a:pt x="14058" y="3007"/>
                    <a:pt x="14243" y="3177"/>
                    <a:pt x="14419" y="3353"/>
                  </a:cubicBezTo>
                  <a:cubicBezTo>
                    <a:pt x="14596" y="3530"/>
                    <a:pt x="14765" y="3716"/>
                    <a:pt x="14925" y="3909"/>
                  </a:cubicBezTo>
                  <a:cubicBezTo>
                    <a:pt x="14965" y="3957"/>
                    <a:pt x="15004" y="4006"/>
                    <a:pt x="15042" y="4055"/>
                  </a:cubicBezTo>
                  <a:cubicBezTo>
                    <a:pt x="15120" y="4154"/>
                    <a:pt x="15196" y="4254"/>
                    <a:pt x="15269" y="4356"/>
                  </a:cubicBezTo>
                  <a:cubicBezTo>
                    <a:pt x="15305" y="4407"/>
                    <a:pt x="15342" y="4459"/>
                    <a:pt x="15377" y="4511"/>
                  </a:cubicBezTo>
                  <a:cubicBezTo>
                    <a:pt x="15446" y="4615"/>
                    <a:pt x="15514" y="4721"/>
                    <a:pt x="15580" y="4829"/>
                  </a:cubicBezTo>
                  <a:cubicBezTo>
                    <a:pt x="15645" y="4937"/>
                    <a:pt x="15709" y="5046"/>
                    <a:pt x="15768" y="5156"/>
                  </a:cubicBezTo>
                  <a:cubicBezTo>
                    <a:pt x="15889" y="5378"/>
                    <a:pt x="16000" y="5607"/>
                    <a:pt x="16099" y="5840"/>
                  </a:cubicBezTo>
                  <a:cubicBezTo>
                    <a:pt x="16172" y="6016"/>
                    <a:pt x="16241" y="6195"/>
                    <a:pt x="16302" y="6376"/>
                  </a:cubicBezTo>
                  <a:cubicBezTo>
                    <a:pt x="16344" y="6497"/>
                    <a:pt x="16381" y="6620"/>
                    <a:pt x="16416" y="6744"/>
                  </a:cubicBezTo>
                  <a:cubicBezTo>
                    <a:pt x="16521" y="7115"/>
                    <a:pt x="16600" y="7498"/>
                    <a:pt x="16650" y="7890"/>
                  </a:cubicBezTo>
                  <a:cubicBezTo>
                    <a:pt x="16667" y="8021"/>
                    <a:pt x="16680" y="8152"/>
                    <a:pt x="16691" y="8285"/>
                  </a:cubicBezTo>
                  <a:cubicBezTo>
                    <a:pt x="16706" y="8483"/>
                    <a:pt x="16713" y="8685"/>
                    <a:pt x="16713" y="8887"/>
                  </a:cubicBezTo>
                  <a:cubicBezTo>
                    <a:pt x="16711" y="9088"/>
                    <a:pt x="16703" y="9289"/>
                    <a:pt x="16688" y="9488"/>
                  </a:cubicBezTo>
                  <a:cubicBezTo>
                    <a:pt x="16678" y="9621"/>
                    <a:pt x="16666" y="9752"/>
                    <a:pt x="16648" y="9882"/>
                  </a:cubicBezTo>
                  <a:cubicBezTo>
                    <a:pt x="16599" y="10275"/>
                    <a:pt x="16520" y="10657"/>
                    <a:pt x="16414" y="11029"/>
                  </a:cubicBezTo>
                  <a:cubicBezTo>
                    <a:pt x="16380" y="11152"/>
                    <a:pt x="16341" y="11276"/>
                    <a:pt x="16300" y="11397"/>
                  </a:cubicBezTo>
                  <a:cubicBezTo>
                    <a:pt x="16240" y="11578"/>
                    <a:pt x="16170" y="11757"/>
                    <a:pt x="16097" y="11932"/>
                  </a:cubicBezTo>
                  <a:cubicBezTo>
                    <a:pt x="15998" y="12166"/>
                    <a:pt x="15888" y="12395"/>
                    <a:pt x="15767" y="12617"/>
                  </a:cubicBezTo>
                  <a:cubicBezTo>
                    <a:pt x="15707" y="12727"/>
                    <a:pt x="15644" y="12837"/>
                    <a:pt x="15579" y="12944"/>
                  </a:cubicBezTo>
                  <a:cubicBezTo>
                    <a:pt x="15514" y="13052"/>
                    <a:pt x="15445" y="13157"/>
                    <a:pt x="15375" y="13262"/>
                  </a:cubicBezTo>
                  <a:cubicBezTo>
                    <a:pt x="15340" y="13314"/>
                    <a:pt x="15304" y="13366"/>
                    <a:pt x="15268" y="13416"/>
                  </a:cubicBezTo>
                  <a:cubicBezTo>
                    <a:pt x="15195" y="13518"/>
                    <a:pt x="15119" y="13619"/>
                    <a:pt x="15041" y="13718"/>
                  </a:cubicBezTo>
                  <a:cubicBezTo>
                    <a:pt x="15003" y="13766"/>
                    <a:pt x="14964" y="13816"/>
                    <a:pt x="14923" y="13864"/>
                  </a:cubicBezTo>
                  <a:cubicBezTo>
                    <a:pt x="14604" y="14251"/>
                    <a:pt x="14248" y="14607"/>
                    <a:pt x="13863" y="14924"/>
                  </a:cubicBezTo>
                  <a:cubicBezTo>
                    <a:pt x="13815" y="14965"/>
                    <a:pt x="13765" y="15004"/>
                    <a:pt x="13716" y="15043"/>
                  </a:cubicBezTo>
                  <a:cubicBezTo>
                    <a:pt x="13618" y="15121"/>
                    <a:pt x="13518" y="15196"/>
                    <a:pt x="13415" y="15268"/>
                  </a:cubicBezTo>
                  <a:cubicBezTo>
                    <a:pt x="13364" y="15306"/>
                    <a:pt x="13312" y="15342"/>
                    <a:pt x="13260" y="15376"/>
                  </a:cubicBezTo>
                  <a:cubicBezTo>
                    <a:pt x="13156" y="15447"/>
                    <a:pt x="13051" y="15514"/>
                    <a:pt x="12943" y="15580"/>
                  </a:cubicBezTo>
                  <a:cubicBezTo>
                    <a:pt x="12835" y="15645"/>
                    <a:pt x="12726" y="15708"/>
                    <a:pt x="12615" y="15769"/>
                  </a:cubicBezTo>
                  <a:cubicBezTo>
                    <a:pt x="12393" y="15889"/>
                    <a:pt x="12165" y="15999"/>
                    <a:pt x="11931" y="16098"/>
                  </a:cubicBezTo>
                  <a:cubicBezTo>
                    <a:pt x="11756" y="16172"/>
                    <a:pt x="11577" y="16241"/>
                    <a:pt x="11395" y="16301"/>
                  </a:cubicBezTo>
                  <a:cubicBezTo>
                    <a:pt x="11275" y="16343"/>
                    <a:pt x="11151" y="16381"/>
                    <a:pt x="11028" y="16416"/>
                  </a:cubicBezTo>
                  <a:cubicBezTo>
                    <a:pt x="10657" y="16522"/>
                    <a:pt x="10274" y="16601"/>
                    <a:pt x="9881" y="16649"/>
                  </a:cubicBezTo>
                  <a:cubicBezTo>
                    <a:pt x="9750" y="16667"/>
                    <a:pt x="9619" y="16679"/>
                    <a:pt x="9486" y="16690"/>
                  </a:cubicBezTo>
                  <a:cubicBezTo>
                    <a:pt x="9288" y="16705"/>
                    <a:pt x="9087" y="16714"/>
                    <a:pt x="8884" y="16714"/>
                  </a:cubicBezTo>
                  <a:cubicBezTo>
                    <a:pt x="8682" y="16714"/>
                    <a:pt x="8481" y="16705"/>
                    <a:pt x="8282" y="16690"/>
                  </a:cubicBezTo>
                  <a:cubicBezTo>
                    <a:pt x="8150" y="16679"/>
                    <a:pt x="8018" y="16667"/>
                    <a:pt x="7887" y="16649"/>
                  </a:cubicBezTo>
                  <a:cubicBezTo>
                    <a:pt x="7496" y="16601"/>
                    <a:pt x="7112" y="16522"/>
                    <a:pt x="6741" y="16416"/>
                  </a:cubicBezTo>
                  <a:cubicBezTo>
                    <a:pt x="6618" y="16381"/>
                    <a:pt x="6494" y="16343"/>
                    <a:pt x="6374" y="16301"/>
                  </a:cubicBezTo>
                  <a:cubicBezTo>
                    <a:pt x="6192" y="16241"/>
                    <a:pt x="6013" y="16172"/>
                    <a:pt x="5837" y="16098"/>
                  </a:cubicBezTo>
                  <a:cubicBezTo>
                    <a:pt x="5603" y="15999"/>
                    <a:pt x="5375" y="15889"/>
                    <a:pt x="5154" y="15769"/>
                  </a:cubicBezTo>
                  <a:cubicBezTo>
                    <a:pt x="5043" y="15708"/>
                    <a:pt x="4932" y="15645"/>
                    <a:pt x="4827" y="15580"/>
                  </a:cubicBezTo>
                  <a:cubicBezTo>
                    <a:pt x="4719" y="15515"/>
                    <a:pt x="4614" y="15447"/>
                    <a:pt x="4508" y="15376"/>
                  </a:cubicBezTo>
                  <a:cubicBezTo>
                    <a:pt x="4456" y="15342"/>
                    <a:pt x="4404" y="15306"/>
                    <a:pt x="4354" y="15268"/>
                  </a:cubicBezTo>
                  <a:cubicBezTo>
                    <a:pt x="4251" y="15195"/>
                    <a:pt x="4151" y="15121"/>
                    <a:pt x="4053" y="15043"/>
                  </a:cubicBezTo>
                  <a:cubicBezTo>
                    <a:pt x="4003" y="15004"/>
                    <a:pt x="3954" y="14965"/>
                    <a:pt x="3905" y="14924"/>
                  </a:cubicBezTo>
                  <a:cubicBezTo>
                    <a:pt x="3519" y="14606"/>
                    <a:pt x="3163" y="14249"/>
                    <a:pt x="2845" y="13864"/>
                  </a:cubicBezTo>
                  <a:cubicBezTo>
                    <a:pt x="2805" y="13816"/>
                    <a:pt x="2766" y="13766"/>
                    <a:pt x="2727" y="13718"/>
                  </a:cubicBezTo>
                  <a:cubicBezTo>
                    <a:pt x="2649" y="13619"/>
                    <a:pt x="2574" y="13518"/>
                    <a:pt x="2501" y="13416"/>
                  </a:cubicBezTo>
                  <a:cubicBezTo>
                    <a:pt x="2465" y="13366"/>
                    <a:pt x="2429" y="13314"/>
                    <a:pt x="2393" y="13262"/>
                  </a:cubicBezTo>
                  <a:cubicBezTo>
                    <a:pt x="2324" y="13158"/>
                    <a:pt x="2256" y="13052"/>
                    <a:pt x="2190" y="12944"/>
                  </a:cubicBezTo>
                  <a:cubicBezTo>
                    <a:pt x="2124" y="12836"/>
                    <a:pt x="2061" y="12727"/>
                    <a:pt x="2002" y="12617"/>
                  </a:cubicBezTo>
                  <a:cubicBezTo>
                    <a:pt x="1880" y="12395"/>
                    <a:pt x="1770" y="12166"/>
                    <a:pt x="1671" y="11932"/>
                  </a:cubicBezTo>
                  <a:cubicBezTo>
                    <a:pt x="1662" y="11912"/>
                    <a:pt x="1656" y="11891"/>
                    <a:pt x="1649" y="11870"/>
                  </a:cubicBezTo>
                  <a:lnTo>
                    <a:pt x="7452" y="9429"/>
                  </a:lnTo>
                  <a:lnTo>
                    <a:pt x="7452" y="9429"/>
                  </a:lnTo>
                  <a:cubicBezTo>
                    <a:pt x="7465" y="9469"/>
                    <a:pt x="7452" y="9513"/>
                    <a:pt x="7415" y="9533"/>
                  </a:cubicBezTo>
                  <a:cubicBezTo>
                    <a:pt x="7410" y="9537"/>
                    <a:pt x="7407" y="9538"/>
                    <a:pt x="7402" y="9539"/>
                  </a:cubicBezTo>
                  <a:cubicBezTo>
                    <a:pt x="7408" y="9550"/>
                    <a:pt x="7415" y="9563"/>
                    <a:pt x="7423" y="9574"/>
                  </a:cubicBezTo>
                  <a:cubicBezTo>
                    <a:pt x="7425" y="9571"/>
                    <a:pt x="7429" y="9567"/>
                    <a:pt x="7433" y="9565"/>
                  </a:cubicBezTo>
                  <a:cubicBezTo>
                    <a:pt x="7448" y="9554"/>
                    <a:pt x="7465" y="9549"/>
                    <a:pt x="7483" y="9549"/>
                  </a:cubicBezTo>
                  <a:cubicBezTo>
                    <a:pt x="7510" y="9549"/>
                    <a:pt x="7537" y="9562"/>
                    <a:pt x="7554" y="9585"/>
                  </a:cubicBezTo>
                  <a:cubicBezTo>
                    <a:pt x="7581" y="9625"/>
                    <a:pt x="7571" y="9679"/>
                    <a:pt x="7533" y="9706"/>
                  </a:cubicBezTo>
                  <a:cubicBezTo>
                    <a:pt x="7529" y="9709"/>
                    <a:pt x="7524" y="9711"/>
                    <a:pt x="7519" y="9714"/>
                  </a:cubicBezTo>
                  <a:cubicBezTo>
                    <a:pt x="7528" y="9725"/>
                    <a:pt x="7537" y="9736"/>
                    <a:pt x="7545" y="9746"/>
                  </a:cubicBezTo>
                  <a:cubicBezTo>
                    <a:pt x="7548" y="9742"/>
                    <a:pt x="7553" y="9739"/>
                    <a:pt x="7556" y="9735"/>
                  </a:cubicBezTo>
                  <a:cubicBezTo>
                    <a:pt x="7569" y="9723"/>
                    <a:pt x="7585" y="9720"/>
                    <a:pt x="7600" y="9718"/>
                  </a:cubicBezTo>
                  <a:lnTo>
                    <a:pt x="7600" y="9718"/>
                  </a:lnTo>
                  <a:lnTo>
                    <a:pt x="2649" y="12953"/>
                  </a:lnTo>
                  <a:lnTo>
                    <a:pt x="2682" y="13002"/>
                  </a:lnTo>
                  <a:lnTo>
                    <a:pt x="7677" y="9737"/>
                  </a:lnTo>
                  <a:lnTo>
                    <a:pt x="7678" y="9737"/>
                  </a:lnTo>
                  <a:cubicBezTo>
                    <a:pt x="7685" y="9745"/>
                    <a:pt x="7685" y="9755"/>
                    <a:pt x="7688" y="9763"/>
                  </a:cubicBezTo>
                  <a:lnTo>
                    <a:pt x="3374" y="14352"/>
                  </a:lnTo>
                  <a:lnTo>
                    <a:pt x="3416" y="14393"/>
                  </a:lnTo>
                  <a:lnTo>
                    <a:pt x="7664" y="9874"/>
                  </a:lnTo>
                  <a:cubicBezTo>
                    <a:pt x="7673" y="9881"/>
                    <a:pt x="7680" y="9891"/>
                    <a:pt x="7690" y="9898"/>
                  </a:cubicBezTo>
                  <a:cubicBezTo>
                    <a:pt x="7693" y="9893"/>
                    <a:pt x="7695" y="9888"/>
                    <a:pt x="7699" y="9884"/>
                  </a:cubicBezTo>
                  <a:cubicBezTo>
                    <a:pt x="7716" y="9863"/>
                    <a:pt x="7741" y="9852"/>
                    <a:pt x="7766" y="9852"/>
                  </a:cubicBezTo>
                  <a:cubicBezTo>
                    <a:pt x="7785" y="9852"/>
                    <a:pt x="7804" y="9858"/>
                    <a:pt x="7821" y="9871"/>
                  </a:cubicBezTo>
                  <a:cubicBezTo>
                    <a:pt x="7859" y="9901"/>
                    <a:pt x="7864" y="9955"/>
                    <a:pt x="7834" y="9992"/>
                  </a:cubicBezTo>
                  <a:cubicBezTo>
                    <a:pt x="7830" y="9998"/>
                    <a:pt x="7825" y="10004"/>
                    <a:pt x="7820" y="10007"/>
                  </a:cubicBezTo>
                  <a:cubicBezTo>
                    <a:pt x="7831" y="10016"/>
                    <a:pt x="7843" y="10025"/>
                    <a:pt x="7855" y="10032"/>
                  </a:cubicBezTo>
                  <a:cubicBezTo>
                    <a:pt x="7857" y="10026"/>
                    <a:pt x="7860" y="10020"/>
                    <a:pt x="7862" y="10014"/>
                  </a:cubicBezTo>
                  <a:cubicBezTo>
                    <a:pt x="7878" y="9987"/>
                    <a:pt x="7907" y="9972"/>
                    <a:pt x="7936" y="9972"/>
                  </a:cubicBezTo>
                  <a:cubicBezTo>
                    <a:pt x="7951" y="9972"/>
                    <a:pt x="7967" y="9976"/>
                    <a:pt x="7982" y="9985"/>
                  </a:cubicBezTo>
                  <a:cubicBezTo>
                    <a:pt x="8023" y="10010"/>
                    <a:pt x="8037" y="10063"/>
                    <a:pt x="8012" y="10105"/>
                  </a:cubicBezTo>
                  <a:cubicBezTo>
                    <a:pt x="8008" y="10111"/>
                    <a:pt x="8002" y="10116"/>
                    <a:pt x="7997" y="10121"/>
                  </a:cubicBezTo>
                  <a:cubicBezTo>
                    <a:pt x="8011" y="10128"/>
                    <a:pt x="8023" y="10136"/>
                    <a:pt x="8037" y="10142"/>
                  </a:cubicBezTo>
                  <a:lnTo>
                    <a:pt x="8020" y="10192"/>
                  </a:lnTo>
                  <a:lnTo>
                    <a:pt x="4824" y="15132"/>
                  </a:lnTo>
                  <a:lnTo>
                    <a:pt x="4874" y="15165"/>
                  </a:lnTo>
                  <a:lnTo>
                    <a:pt x="7938" y="10428"/>
                  </a:lnTo>
                  <a:lnTo>
                    <a:pt x="5999" y="15962"/>
                  </a:lnTo>
                  <a:lnTo>
                    <a:pt x="6054" y="15982"/>
                  </a:lnTo>
                  <a:lnTo>
                    <a:pt x="8071" y="10219"/>
                  </a:lnTo>
                  <a:lnTo>
                    <a:pt x="8159" y="10082"/>
                  </a:lnTo>
                  <a:cubicBezTo>
                    <a:pt x="8199" y="10103"/>
                    <a:pt x="8218" y="10148"/>
                    <a:pt x="8201" y="10192"/>
                  </a:cubicBezTo>
                  <a:cubicBezTo>
                    <a:pt x="8198" y="10199"/>
                    <a:pt x="8192" y="10206"/>
                    <a:pt x="8187" y="10213"/>
                  </a:cubicBezTo>
                  <a:lnTo>
                    <a:pt x="8230" y="10228"/>
                  </a:lnTo>
                  <a:cubicBezTo>
                    <a:pt x="8230" y="10220"/>
                    <a:pt x="8232" y="10213"/>
                    <a:pt x="8233" y="10204"/>
                  </a:cubicBezTo>
                  <a:cubicBezTo>
                    <a:pt x="8243" y="10166"/>
                    <a:pt x="8278" y="10142"/>
                    <a:pt x="8315" y="10142"/>
                  </a:cubicBezTo>
                  <a:cubicBezTo>
                    <a:pt x="8323" y="10142"/>
                    <a:pt x="8331" y="10143"/>
                    <a:pt x="8339" y="10145"/>
                  </a:cubicBezTo>
                  <a:cubicBezTo>
                    <a:pt x="8384" y="10158"/>
                    <a:pt x="8411" y="10205"/>
                    <a:pt x="8399" y="10251"/>
                  </a:cubicBezTo>
                  <a:cubicBezTo>
                    <a:pt x="8396" y="10259"/>
                    <a:pt x="8393" y="10267"/>
                    <a:pt x="8389" y="10275"/>
                  </a:cubicBezTo>
                  <a:cubicBezTo>
                    <a:pt x="8404" y="10278"/>
                    <a:pt x="8420" y="10282"/>
                    <a:pt x="8435" y="10285"/>
                  </a:cubicBezTo>
                  <a:cubicBezTo>
                    <a:pt x="8434" y="10277"/>
                    <a:pt x="8434" y="10268"/>
                    <a:pt x="8435" y="10260"/>
                  </a:cubicBezTo>
                  <a:cubicBezTo>
                    <a:pt x="8441" y="10217"/>
                    <a:pt x="8479" y="10186"/>
                    <a:pt x="8521" y="10186"/>
                  </a:cubicBezTo>
                  <a:cubicBezTo>
                    <a:pt x="8525" y="10186"/>
                    <a:pt x="8529" y="10186"/>
                    <a:pt x="8533" y="10187"/>
                  </a:cubicBezTo>
                  <a:cubicBezTo>
                    <a:pt x="8539" y="10188"/>
                    <a:pt x="8541" y="10193"/>
                    <a:pt x="8548" y="10196"/>
                  </a:cubicBezTo>
                  <a:lnTo>
                    <a:pt x="8582" y="10604"/>
                  </a:lnTo>
                  <a:lnTo>
                    <a:pt x="7695" y="16245"/>
                  </a:lnTo>
                  <a:lnTo>
                    <a:pt x="7753" y="16254"/>
                  </a:lnTo>
                  <a:lnTo>
                    <a:pt x="8603" y="10853"/>
                  </a:lnTo>
                  <a:lnTo>
                    <a:pt x="9053" y="16366"/>
                  </a:lnTo>
                  <a:lnTo>
                    <a:pt x="9111" y="16361"/>
                  </a:lnTo>
                  <a:lnTo>
                    <a:pt x="8641" y="10606"/>
                  </a:lnTo>
                  <a:lnTo>
                    <a:pt x="8703" y="10209"/>
                  </a:lnTo>
                  <a:cubicBezTo>
                    <a:pt x="8713" y="10206"/>
                    <a:pt x="8719" y="10199"/>
                    <a:pt x="8729" y="10199"/>
                  </a:cubicBezTo>
                  <a:cubicBezTo>
                    <a:pt x="8778" y="10199"/>
                    <a:pt x="8817" y="10239"/>
                    <a:pt x="8817" y="10286"/>
                  </a:cubicBezTo>
                  <a:cubicBezTo>
                    <a:pt x="8817" y="10296"/>
                    <a:pt x="8815" y="10304"/>
                    <a:pt x="8811" y="10313"/>
                  </a:cubicBezTo>
                  <a:cubicBezTo>
                    <a:pt x="8828" y="10312"/>
                    <a:pt x="8844" y="10311"/>
                    <a:pt x="8861" y="10311"/>
                  </a:cubicBezTo>
                  <a:cubicBezTo>
                    <a:pt x="8857" y="10303"/>
                    <a:pt x="8854" y="10295"/>
                    <a:pt x="8853" y="10285"/>
                  </a:cubicBezTo>
                  <a:cubicBezTo>
                    <a:pt x="8847" y="10238"/>
                    <a:pt x="8879" y="10194"/>
                    <a:pt x="8927" y="10188"/>
                  </a:cubicBezTo>
                  <a:cubicBezTo>
                    <a:pt x="8931" y="10187"/>
                    <a:pt x="8935" y="10187"/>
                    <a:pt x="8939" y="10187"/>
                  </a:cubicBezTo>
                  <a:cubicBezTo>
                    <a:pt x="8982" y="10187"/>
                    <a:pt x="9019" y="10218"/>
                    <a:pt x="9024" y="10261"/>
                  </a:cubicBezTo>
                  <a:cubicBezTo>
                    <a:pt x="9025" y="10272"/>
                    <a:pt x="9025" y="10281"/>
                    <a:pt x="9023" y="10291"/>
                  </a:cubicBezTo>
                  <a:cubicBezTo>
                    <a:pt x="9040" y="10287"/>
                    <a:pt x="9055" y="10284"/>
                    <a:pt x="9073" y="10281"/>
                  </a:cubicBezTo>
                  <a:cubicBezTo>
                    <a:pt x="9067" y="10274"/>
                    <a:pt x="9064" y="10266"/>
                    <a:pt x="9061" y="10256"/>
                  </a:cubicBezTo>
                  <a:cubicBezTo>
                    <a:pt x="9050" y="10220"/>
                    <a:pt x="9070" y="10187"/>
                    <a:pt x="9100" y="10166"/>
                  </a:cubicBezTo>
                  <a:lnTo>
                    <a:pt x="9262" y="10464"/>
                  </a:lnTo>
                  <a:lnTo>
                    <a:pt x="10772" y="16096"/>
                  </a:lnTo>
                  <a:lnTo>
                    <a:pt x="10829" y="16080"/>
                  </a:lnTo>
                  <a:lnTo>
                    <a:pt x="9381" y="10684"/>
                  </a:lnTo>
                  <a:lnTo>
                    <a:pt x="12008" y="15498"/>
                  </a:lnTo>
                  <a:lnTo>
                    <a:pt x="12060" y="15469"/>
                  </a:lnTo>
                  <a:lnTo>
                    <a:pt x="9318" y="10442"/>
                  </a:lnTo>
                  <a:lnTo>
                    <a:pt x="9261" y="10228"/>
                  </a:lnTo>
                  <a:cubicBezTo>
                    <a:pt x="9266" y="10225"/>
                    <a:pt x="9272" y="10224"/>
                    <a:pt x="9278" y="10222"/>
                  </a:cubicBezTo>
                  <a:cubicBezTo>
                    <a:pt x="9271" y="10215"/>
                    <a:pt x="9266" y="10207"/>
                    <a:pt x="9262" y="10198"/>
                  </a:cubicBezTo>
                  <a:cubicBezTo>
                    <a:pt x="9242" y="10154"/>
                    <a:pt x="9263" y="10104"/>
                    <a:pt x="9308" y="10084"/>
                  </a:cubicBezTo>
                  <a:cubicBezTo>
                    <a:pt x="9319" y="10079"/>
                    <a:pt x="9331" y="10076"/>
                    <a:pt x="9342" y="10076"/>
                  </a:cubicBezTo>
                  <a:cubicBezTo>
                    <a:pt x="9375" y="10076"/>
                    <a:pt x="9407" y="10096"/>
                    <a:pt x="9422" y="10130"/>
                  </a:cubicBezTo>
                  <a:cubicBezTo>
                    <a:pt x="9426" y="10139"/>
                    <a:pt x="9428" y="10149"/>
                    <a:pt x="9428" y="10158"/>
                  </a:cubicBezTo>
                  <a:cubicBezTo>
                    <a:pt x="9444" y="10150"/>
                    <a:pt x="9458" y="10142"/>
                    <a:pt x="9473" y="10135"/>
                  </a:cubicBezTo>
                  <a:cubicBezTo>
                    <a:pt x="9465" y="10128"/>
                    <a:pt x="9458" y="10121"/>
                    <a:pt x="9453" y="10114"/>
                  </a:cubicBezTo>
                  <a:cubicBezTo>
                    <a:pt x="9428" y="10073"/>
                    <a:pt x="9442" y="10019"/>
                    <a:pt x="9481" y="9995"/>
                  </a:cubicBezTo>
                  <a:cubicBezTo>
                    <a:pt x="9495" y="9986"/>
                    <a:pt x="9511" y="9982"/>
                    <a:pt x="9527" y="9982"/>
                  </a:cubicBezTo>
                  <a:cubicBezTo>
                    <a:pt x="9556" y="9982"/>
                    <a:pt x="9585" y="9997"/>
                    <a:pt x="9601" y="10023"/>
                  </a:cubicBezTo>
                  <a:cubicBezTo>
                    <a:pt x="9606" y="10032"/>
                    <a:pt x="9609" y="10041"/>
                    <a:pt x="9611" y="10051"/>
                  </a:cubicBezTo>
                  <a:cubicBezTo>
                    <a:pt x="9626" y="10041"/>
                    <a:pt x="9639" y="10031"/>
                    <a:pt x="9651" y="10022"/>
                  </a:cubicBezTo>
                  <a:cubicBezTo>
                    <a:pt x="9644" y="10016"/>
                    <a:pt x="9636" y="10011"/>
                    <a:pt x="9631" y="10004"/>
                  </a:cubicBezTo>
                  <a:cubicBezTo>
                    <a:pt x="9605" y="9973"/>
                    <a:pt x="9610" y="9931"/>
                    <a:pt x="9634" y="9900"/>
                  </a:cubicBezTo>
                  <a:lnTo>
                    <a:pt x="13523" y="14709"/>
                  </a:lnTo>
                  <a:lnTo>
                    <a:pt x="13568" y="14673"/>
                  </a:lnTo>
                  <a:lnTo>
                    <a:pt x="9686" y="9870"/>
                  </a:lnTo>
                  <a:cubicBezTo>
                    <a:pt x="9692" y="9869"/>
                    <a:pt x="9699" y="9868"/>
                    <a:pt x="9706" y="9868"/>
                  </a:cubicBezTo>
                  <a:cubicBezTo>
                    <a:pt x="9728" y="9868"/>
                    <a:pt x="9750" y="9876"/>
                    <a:pt x="9766" y="9895"/>
                  </a:cubicBezTo>
                  <a:cubicBezTo>
                    <a:pt x="9772" y="9902"/>
                    <a:pt x="9776" y="9910"/>
                    <a:pt x="9780" y="9919"/>
                  </a:cubicBezTo>
                  <a:cubicBezTo>
                    <a:pt x="9792" y="9907"/>
                    <a:pt x="9805" y="9897"/>
                    <a:pt x="9817" y="9885"/>
                  </a:cubicBezTo>
                  <a:cubicBezTo>
                    <a:pt x="9808" y="9881"/>
                    <a:pt x="9801" y="9876"/>
                    <a:pt x="9793" y="9870"/>
                  </a:cubicBezTo>
                  <a:cubicBezTo>
                    <a:pt x="9758" y="9838"/>
                    <a:pt x="9756" y="9783"/>
                    <a:pt x="9790" y="9747"/>
                  </a:cubicBezTo>
                  <a:cubicBezTo>
                    <a:pt x="9806" y="9730"/>
                    <a:pt x="9829" y="9720"/>
                    <a:pt x="9852" y="9720"/>
                  </a:cubicBezTo>
                  <a:cubicBezTo>
                    <a:pt x="9873" y="9720"/>
                    <a:pt x="9894" y="9728"/>
                    <a:pt x="9911" y="9744"/>
                  </a:cubicBezTo>
                  <a:cubicBezTo>
                    <a:pt x="9917" y="9750"/>
                    <a:pt x="9925" y="9758"/>
                    <a:pt x="9928" y="9766"/>
                  </a:cubicBezTo>
                  <a:cubicBezTo>
                    <a:pt x="9938" y="9753"/>
                    <a:pt x="9949" y="9741"/>
                    <a:pt x="9959" y="9729"/>
                  </a:cubicBezTo>
                  <a:cubicBezTo>
                    <a:pt x="9952" y="9726"/>
                    <a:pt x="9942" y="9721"/>
                    <a:pt x="9936" y="9716"/>
                  </a:cubicBezTo>
                  <a:cubicBezTo>
                    <a:pt x="9917" y="9704"/>
                    <a:pt x="9907" y="9684"/>
                    <a:pt x="9904" y="9664"/>
                  </a:cubicBezTo>
                  <a:lnTo>
                    <a:pt x="9904" y="9664"/>
                  </a:lnTo>
                  <a:lnTo>
                    <a:pt x="15192" y="12139"/>
                  </a:lnTo>
                  <a:lnTo>
                    <a:pt x="15217" y="12086"/>
                  </a:lnTo>
                  <a:lnTo>
                    <a:pt x="9912" y="9604"/>
                  </a:lnTo>
                  <a:cubicBezTo>
                    <a:pt x="9914" y="9601"/>
                    <a:pt x="9912" y="9597"/>
                    <a:pt x="9914" y="9595"/>
                  </a:cubicBezTo>
                  <a:cubicBezTo>
                    <a:pt x="9931" y="9571"/>
                    <a:pt x="9957" y="9558"/>
                    <a:pt x="9984" y="9558"/>
                  </a:cubicBezTo>
                  <a:cubicBezTo>
                    <a:pt x="10002" y="9558"/>
                    <a:pt x="10019" y="9563"/>
                    <a:pt x="10035" y="9574"/>
                  </a:cubicBezTo>
                  <a:cubicBezTo>
                    <a:pt x="10042" y="9579"/>
                    <a:pt x="10047" y="9585"/>
                    <a:pt x="10054" y="9592"/>
                  </a:cubicBezTo>
                  <a:cubicBezTo>
                    <a:pt x="10063" y="9579"/>
                    <a:pt x="10071" y="9565"/>
                    <a:pt x="10078" y="9550"/>
                  </a:cubicBezTo>
                  <a:cubicBezTo>
                    <a:pt x="10071" y="9549"/>
                    <a:pt x="10062" y="9547"/>
                    <a:pt x="10054" y="9543"/>
                  </a:cubicBezTo>
                  <a:cubicBezTo>
                    <a:pt x="10011" y="9521"/>
                    <a:pt x="9994" y="9469"/>
                    <a:pt x="10016" y="9425"/>
                  </a:cubicBezTo>
                  <a:cubicBezTo>
                    <a:pt x="10032" y="9396"/>
                    <a:pt x="10062" y="9378"/>
                    <a:pt x="10094" y="9378"/>
                  </a:cubicBezTo>
                  <a:cubicBezTo>
                    <a:pt x="10107" y="9378"/>
                    <a:pt x="10121" y="9382"/>
                    <a:pt x="10133" y="9388"/>
                  </a:cubicBezTo>
                  <a:cubicBezTo>
                    <a:pt x="10141" y="9392"/>
                    <a:pt x="10148" y="9397"/>
                    <a:pt x="10154" y="9404"/>
                  </a:cubicBezTo>
                  <a:lnTo>
                    <a:pt x="10174" y="9361"/>
                  </a:lnTo>
                  <a:cubicBezTo>
                    <a:pt x="10166" y="9361"/>
                    <a:pt x="10158" y="9360"/>
                    <a:pt x="10149" y="9357"/>
                  </a:cubicBezTo>
                  <a:cubicBezTo>
                    <a:pt x="10112" y="9344"/>
                    <a:pt x="10094" y="9306"/>
                    <a:pt x="10097" y="9268"/>
                  </a:cubicBezTo>
                  <a:lnTo>
                    <a:pt x="10097" y="9268"/>
                  </a:lnTo>
                  <a:lnTo>
                    <a:pt x="16050" y="10833"/>
                  </a:lnTo>
                  <a:lnTo>
                    <a:pt x="16065" y="10775"/>
                  </a:lnTo>
                  <a:lnTo>
                    <a:pt x="10124" y="9213"/>
                  </a:lnTo>
                  <a:cubicBezTo>
                    <a:pt x="10142" y="9199"/>
                    <a:pt x="10162" y="9188"/>
                    <a:pt x="10183" y="9188"/>
                  </a:cubicBezTo>
                  <a:cubicBezTo>
                    <a:pt x="10191" y="9188"/>
                    <a:pt x="10198" y="9189"/>
                    <a:pt x="10206" y="9192"/>
                  </a:cubicBezTo>
                  <a:cubicBezTo>
                    <a:pt x="10213" y="9195"/>
                    <a:pt x="10221" y="9199"/>
                    <a:pt x="10227" y="9204"/>
                  </a:cubicBezTo>
                  <a:cubicBezTo>
                    <a:pt x="10231" y="9190"/>
                    <a:pt x="10236" y="9174"/>
                    <a:pt x="10239" y="9160"/>
                  </a:cubicBezTo>
                  <a:cubicBezTo>
                    <a:pt x="10232" y="9160"/>
                    <a:pt x="10224" y="9160"/>
                    <a:pt x="10216" y="9159"/>
                  </a:cubicBezTo>
                  <a:cubicBezTo>
                    <a:pt x="10170" y="9149"/>
                    <a:pt x="10140" y="9102"/>
                    <a:pt x="10149" y="9056"/>
                  </a:cubicBezTo>
                  <a:cubicBezTo>
                    <a:pt x="10151" y="9044"/>
                    <a:pt x="10161" y="9036"/>
                    <a:pt x="10169" y="9028"/>
                  </a:cubicBezTo>
                  <a:lnTo>
                    <a:pt x="15899" y="9140"/>
                  </a:lnTo>
                  <a:lnTo>
                    <a:pt x="15901" y="9082"/>
                  </a:lnTo>
                  <a:lnTo>
                    <a:pt x="10276" y="8972"/>
                  </a:lnTo>
                  <a:cubicBezTo>
                    <a:pt x="10278" y="8965"/>
                    <a:pt x="10278" y="8958"/>
                    <a:pt x="10279" y="8952"/>
                  </a:cubicBezTo>
                  <a:lnTo>
                    <a:pt x="10279" y="8952"/>
                  </a:lnTo>
                  <a:cubicBezTo>
                    <a:pt x="10273" y="8953"/>
                    <a:pt x="10265" y="8953"/>
                    <a:pt x="10258" y="8953"/>
                  </a:cubicBezTo>
                  <a:cubicBezTo>
                    <a:pt x="10210" y="8951"/>
                    <a:pt x="10174" y="8909"/>
                    <a:pt x="10177" y="8861"/>
                  </a:cubicBezTo>
                  <a:cubicBezTo>
                    <a:pt x="10180" y="8815"/>
                    <a:pt x="10217" y="8780"/>
                    <a:pt x="10262" y="8780"/>
                  </a:cubicBezTo>
                  <a:cubicBezTo>
                    <a:pt x="10264" y="8780"/>
                    <a:pt x="10267" y="8780"/>
                    <a:pt x="10269" y="8780"/>
                  </a:cubicBezTo>
                  <a:cubicBezTo>
                    <a:pt x="10276" y="8780"/>
                    <a:pt x="10283" y="8782"/>
                    <a:pt x="10289" y="8785"/>
                  </a:cubicBezTo>
                  <a:lnTo>
                    <a:pt x="10289" y="8770"/>
                  </a:lnTo>
                  <a:cubicBezTo>
                    <a:pt x="10289" y="8760"/>
                    <a:pt x="10289" y="8750"/>
                    <a:pt x="10288" y="8740"/>
                  </a:cubicBezTo>
                  <a:cubicBezTo>
                    <a:pt x="10283" y="8742"/>
                    <a:pt x="10276" y="8743"/>
                    <a:pt x="10269" y="8744"/>
                  </a:cubicBezTo>
                  <a:cubicBezTo>
                    <a:pt x="10268" y="8744"/>
                    <a:pt x="10267" y="8744"/>
                    <a:pt x="10266" y="8744"/>
                  </a:cubicBezTo>
                  <a:cubicBezTo>
                    <a:pt x="10250" y="8744"/>
                    <a:pt x="10235" y="8736"/>
                    <a:pt x="10222" y="8729"/>
                  </a:cubicBezTo>
                  <a:lnTo>
                    <a:pt x="16210" y="7758"/>
                  </a:lnTo>
                  <a:lnTo>
                    <a:pt x="16200" y="7699"/>
                  </a:lnTo>
                  <a:lnTo>
                    <a:pt x="10182" y="8676"/>
                  </a:lnTo>
                  <a:cubicBezTo>
                    <a:pt x="10181" y="8671"/>
                    <a:pt x="10177" y="8669"/>
                    <a:pt x="10177" y="8664"/>
                  </a:cubicBezTo>
                  <a:cubicBezTo>
                    <a:pt x="10175" y="8615"/>
                    <a:pt x="10210" y="8574"/>
                    <a:pt x="10258" y="8572"/>
                  </a:cubicBezTo>
                  <a:lnTo>
                    <a:pt x="10276" y="8572"/>
                  </a:lnTo>
                  <a:cubicBezTo>
                    <a:pt x="10275" y="8557"/>
                    <a:pt x="10273" y="8545"/>
                    <a:pt x="10270" y="8530"/>
                  </a:cubicBezTo>
                  <a:cubicBezTo>
                    <a:pt x="10265" y="8532"/>
                    <a:pt x="10260" y="8534"/>
                    <a:pt x="10255" y="8535"/>
                  </a:cubicBezTo>
                  <a:cubicBezTo>
                    <a:pt x="10249" y="8537"/>
                    <a:pt x="10243" y="8537"/>
                    <a:pt x="10237" y="8537"/>
                  </a:cubicBezTo>
                  <a:cubicBezTo>
                    <a:pt x="10197" y="8537"/>
                    <a:pt x="10162" y="8509"/>
                    <a:pt x="10153" y="8468"/>
                  </a:cubicBezTo>
                  <a:cubicBezTo>
                    <a:pt x="10143" y="8421"/>
                    <a:pt x="10174" y="8375"/>
                    <a:pt x="10221" y="8365"/>
                  </a:cubicBezTo>
                  <a:cubicBezTo>
                    <a:pt x="10226" y="8364"/>
                    <a:pt x="10231" y="8364"/>
                    <a:pt x="10236" y="8364"/>
                  </a:cubicBezTo>
                  <a:lnTo>
                    <a:pt x="10224" y="8325"/>
                  </a:lnTo>
                  <a:cubicBezTo>
                    <a:pt x="10221" y="8328"/>
                    <a:pt x="10215" y="8330"/>
                    <a:pt x="10211" y="8332"/>
                  </a:cubicBezTo>
                  <a:cubicBezTo>
                    <a:pt x="10203" y="8335"/>
                    <a:pt x="10195" y="8336"/>
                    <a:pt x="10188" y="8336"/>
                  </a:cubicBezTo>
                  <a:cubicBezTo>
                    <a:pt x="10163" y="8336"/>
                    <a:pt x="10142" y="8323"/>
                    <a:pt x="10124" y="8306"/>
                  </a:cubicBezTo>
                  <a:lnTo>
                    <a:pt x="15333" y="6115"/>
                  </a:lnTo>
                  <a:lnTo>
                    <a:pt x="15310" y="6060"/>
                  </a:lnTo>
                  <a:lnTo>
                    <a:pt x="10101" y="8250"/>
                  </a:lnTo>
                  <a:cubicBezTo>
                    <a:pt x="10101" y="8214"/>
                    <a:pt x="10117" y="8179"/>
                    <a:pt x="10151" y="8167"/>
                  </a:cubicBezTo>
                  <a:cubicBezTo>
                    <a:pt x="10155" y="8166"/>
                    <a:pt x="10160" y="8164"/>
                    <a:pt x="10165" y="8163"/>
                  </a:cubicBezTo>
                  <a:cubicBezTo>
                    <a:pt x="10159" y="8150"/>
                    <a:pt x="10153" y="8138"/>
                    <a:pt x="10148" y="8126"/>
                  </a:cubicBezTo>
                  <a:cubicBezTo>
                    <a:pt x="10144" y="8129"/>
                    <a:pt x="10141" y="8131"/>
                    <a:pt x="10138" y="8132"/>
                  </a:cubicBezTo>
                  <a:cubicBezTo>
                    <a:pt x="10135" y="8133"/>
                    <a:pt x="10133" y="8133"/>
                    <a:pt x="10131" y="8133"/>
                  </a:cubicBezTo>
                  <a:cubicBezTo>
                    <a:pt x="10129" y="8133"/>
                    <a:pt x="10127" y="8133"/>
                    <a:pt x="10125" y="8135"/>
                  </a:cubicBezTo>
                  <a:lnTo>
                    <a:pt x="15106" y="4880"/>
                  </a:lnTo>
                  <a:lnTo>
                    <a:pt x="15074" y="4830"/>
                  </a:lnTo>
                  <a:lnTo>
                    <a:pt x="10043" y="8117"/>
                  </a:lnTo>
                  <a:cubicBezTo>
                    <a:pt x="10036" y="8111"/>
                    <a:pt x="10024" y="8106"/>
                    <a:pt x="10019" y="8096"/>
                  </a:cubicBezTo>
                  <a:cubicBezTo>
                    <a:pt x="9996" y="8054"/>
                    <a:pt x="10014" y="8002"/>
                    <a:pt x="10057" y="7980"/>
                  </a:cubicBezTo>
                  <a:cubicBezTo>
                    <a:pt x="10061" y="7979"/>
                    <a:pt x="10063" y="7977"/>
                    <a:pt x="10067" y="7976"/>
                  </a:cubicBezTo>
                  <a:cubicBezTo>
                    <a:pt x="10061" y="7964"/>
                    <a:pt x="10052" y="7954"/>
                    <a:pt x="10046" y="7941"/>
                  </a:cubicBezTo>
                  <a:cubicBezTo>
                    <a:pt x="10044" y="7944"/>
                    <a:pt x="10041" y="7946"/>
                    <a:pt x="10039" y="7949"/>
                  </a:cubicBezTo>
                  <a:cubicBezTo>
                    <a:pt x="10024" y="7959"/>
                    <a:pt x="10006" y="7964"/>
                    <a:pt x="9989" y="7964"/>
                  </a:cubicBezTo>
                  <a:cubicBezTo>
                    <a:pt x="9962" y="7964"/>
                    <a:pt x="9935" y="7951"/>
                    <a:pt x="9917" y="7928"/>
                  </a:cubicBezTo>
                  <a:cubicBezTo>
                    <a:pt x="9890" y="7888"/>
                    <a:pt x="9900" y="7834"/>
                    <a:pt x="9938" y="7806"/>
                  </a:cubicBezTo>
                  <a:lnTo>
                    <a:pt x="9946" y="7803"/>
                  </a:lnTo>
                  <a:cubicBezTo>
                    <a:pt x="9938" y="7793"/>
                    <a:pt x="9929" y="7784"/>
                    <a:pt x="9922" y="7773"/>
                  </a:cubicBezTo>
                  <a:cubicBezTo>
                    <a:pt x="9920" y="7774"/>
                    <a:pt x="9918" y="7777"/>
                    <a:pt x="9916" y="7778"/>
                  </a:cubicBezTo>
                  <a:cubicBezTo>
                    <a:pt x="9899" y="7794"/>
                    <a:pt x="9878" y="7802"/>
                    <a:pt x="9857" y="7802"/>
                  </a:cubicBezTo>
                  <a:cubicBezTo>
                    <a:pt x="9834" y="7802"/>
                    <a:pt x="9811" y="7792"/>
                    <a:pt x="9794" y="7774"/>
                  </a:cubicBezTo>
                  <a:cubicBezTo>
                    <a:pt x="9762" y="7739"/>
                    <a:pt x="9763" y="7685"/>
                    <a:pt x="9798" y="7653"/>
                  </a:cubicBezTo>
                  <a:cubicBezTo>
                    <a:pt x="9799" y="7651"/>
                    <a:pt x="9802" y="7650"/>
                    <a:pt x="9803" y="7649"/>
                  </a:cubicBezTo>
                  <a:cubicBezTo>
                    <a:pt x="9794" y="7640"/>
                    <a:pt x="9786" y="7632"/>
                    <a:pt x="9777" y="7624"/>
                  </a:cubicBezTo>
                  <a:lnTo>
                    <a:pt x="13582" y="3576"/>
                  </a:lnTo>
                  <a:lnTo>
                    <a:pt x="13540" y="3536"/>
                  </a:lnTo>
                  <a:lnTo>
                    <a:pt x="9858" y="7452"/>
                  </a:lnTo>
                  <a:lnTo>
                    <a:pt x="12932" y="2699"/>
                  </a:lnTo>
                  <a:lnTo>
                    <a:pt x="12882" y="2666"/>
                  </a:lnTo>
                  <a:lnTo>
                    <a:pt x="9664" y="7643"/>
                  </a:lnTo>
                  <a:cubicBezTo>
                    <a:pt x="9661" y="7640"/>
                    <a:pt x="9656" y="7642"/>
                    <a:pt x="9651" y="7639"/>
                  </a:cubicBezTo>
                  <a:cubicBezTo>
                    <a:pt x="9614" y="7609"/>
                    <a:pt x="9609" y="7555"/>
                    <a:pt x="9638" y="7518"/>
                  </a:cubicBezTo>
                  <a:cubicBezTo>
                    <a:pt x="9640" y="7516"/>
                    <a:pt x="9641" y="7515"/>
                    <a:pt x="9641" y="7513"/>
                  </a:cubicBezTo>
                  <a:cubicBezTo>
                    <a:pt x="9631" y="7505"/>
                    <a:pt x="9620" y="7499"/>
                    <a:pt x="9611" y="7492"/>
                  </a:cubicBezTo>
                  <a:cubicBezTo>
                    <a:pt x="9611" y="7493"/>
                    <a:pt x="9610" y="7494"/>
                    <a:pt x="9610" y="7495"/>
                  </a:cubicBezTo>
                  <a:cubicBezTo>
                    <a:pt x="9594" y="7521"/>
                    <a:pt x="9565" y="7537"/>
                    <a:pt x="9535" y="7537"/>
                  </a:cubicBezTo>
                  <a:cubicBezTo>
                    <a:pt x="9520" y="7537"/>
                    <a:pt x="9505" y="7533"/>
                    <a:pt x="9491" y="7524"/>
                  </a:cubicBezTo>
                  <a:cubicBezTo>
                    <a:pt x="9449" y="7498"/>
                    <a:pt x="9438" y="7446"/>
                    <a:pt x="9461" y="7404"/>
                  </a:cubicBezTo>
                  <a:cubicBezTo>
                    <a:pt x="9461" y="7403"/>
                    <a:pt x="9464" y="7403"/>
                    <a:pt x="9464" y="7401"/>
                  </a:cubicBezTo>
                  <a:cubicBezTo>
                    <a:pt x="9453" y="7396"/>
                    <a:pt x="9441" y="7390"/>
                    <a:pt x="9430" y="7385"/>
                  </a:cubicBezTo>
                  <a:lnTo>
                    <a:pt x="9430" y="7386"/>
                  </a:lnTo>
                  <a:cubicBezTo>
                    <a:pt x="9416" y="7419"/>
                    <a:pt x="9385" y="7438"/>
                    <a:pt x="9351" y="7438"/>
                  </a:cubicBezTo>
                  <a:cubicBezTo>
                    <a:pt x="9339" y="7438"/>
                    <a:pt x="9327" y="7436"/>
                    <a:pt x="9316" y="7431"/>
                  </a:cubicBezTo>
                  <a:cubicBezTo>
                    <a:pt x="9272" y="7412"/>
                    <a:pt x="9253" y="7362"/>
                    <a:pt x="9271" y="7317"/>
                  </a:cubicBezTo>
                  <a:cubicBezTo>
                    <a:pt x="9271" y="7317"/>
                    <a:pt x="9271" y="7316"/>
                    <a:pt x="9272" y="7316"/>
                  </a:cubicBezTo>
                  <a:cubicBezTo>
                    <a:pt x="9261" y="7312"/>
                    <a:pt x="9249" y="7308"/>
                    <a:pt x="9238" y="7305"/>
                  </a:cubicBezTo>
                  <a:cubicBezTo>
                    <a:pt x="9227" y="7341"/>
                    <a:pt x="9194" y="7362"/>
                    <a:pt x="9157" y="7362"/>
                  </a:cubicBezTo>
                  <a:cubicBezTo>
                    <a:pt x="9155" y="7362"/>
                    <a:pt x="9154" y="7362"/>
                    <a:pt x="9152" y="7362"/>
                  </a:cubicBezTo>
                  <a:lnTo>
                    <a:pt x="9219" y="6933"/>
                  </a:lnTo>
                  <a:lnTo>
                    <a:pt x="10957" y="1965"/>
                  </a:lnTo>
                  <a:lnTo>
                    <a:pt x="10902" y="1946"/>
                  </a:lnTo>
                  <a:lnTo>
                    <a:pt x="9270" y="6611"/>
                  </a:lnTo>
                  <a:lnTo>
                    <a:pt x="10061" y="1586"/>
                  </a:lnTo>
                  <a:lnTo>
                    <a:pt x="10003" y="1577"/>
                  </a:lnTo>
                  <a:lnTo>
                    <a:pt x="9162" y="6918"/>
                  </a:lnTo>
                  <a:lnTo>
                    <a:pt x="9045" y="7253"/>
                  </a:lnTo>
                  <a:cubicBezTo>
                    <a:pt x="9043" y="7253"/>
                    <a:pt x="9040" y="7251"/>
                    <a:pt x="9038" y="7251"/>
                  </a:cubicBezTo>
                  <a:cubicBezTo>
                    <a:pt x="9032" y="7293"/>
                    <a:pt x="8995" y="7324"/>
                    <a:pt x="8953" y="7324"/>
                  </a:cubicBezTo>
                  <a:cubicBezTo>
                    <a:pt x="8949" y="7324"/>
                    <a:pt x="8944" y="7324"/>
                    <a:pt x="8940" y="7323"/>
                  </a:cubicBezTo>
                  <a:cubicBezTo>
                    <a:pt x="8893" y="7317"/>
                    <a:pt x="8861" y="7275"/>
                    <a:pt x="8866" y="7228"/>
                  </a:cubicBezTo>
                  <a:cubicBezTo>
                    <a:pt x="8855" y="7227"/>
                    <a:pt x="8842" y="7226"/>
                    <a:pt x="8830" y="7226"/>
                  </a:cubicBezTo>
                  <a:cubicBezTo>
                    <a:pt x="8829" y="7273"/>
                    <a:pt x="8791" y="7310"/>
                    <a:pt x="8743" y="7310"/>
                  </a:cubicBezTo>
                  <a:cubicBezTo>
                    <a:pt x="8696" y="7310"/>
                    <a:pt x="8659" y="7273"/>
                    <a:pt x="8656" y="7226"/>
                  </a:cubicBezTo>
                  <a:cubicBezTo>
                    <a:pt x="8643" y="7227"/>
                    <a:pt x="8630" y="7228"/>
                    <a:pt x="8617" y="7228"/>
                  </a:cubicBezTo>
                  <a:cubicBezTo>
                    <a:pt x="8621" y="7274"/>
                    <a:pt x="8588" y="7315"/>
                    <a:pt x="8543" y="7321"/>
                  </a:cubicBezTo>
                  <a:cubicBezTo>
                    <a:pt x="8540" y="7322"/>
                    <a:pt x="8536" y="7322"/>
                    <a:pt x="8533" y="7322"/>
                  </a:cubicBezTo>
                  <a:cubicBezTo>
                    <a:pt x="8509" y="7322"/>
                    <a:pt x="8490" y="7311"/>
                    <a:pt x="8474" y="7296"/>
                  </a:cubicBezTo>
                  <a:lnTo>
                    <a:pt x="8326" y="6745"/>
                  </a:lnTo>
                  <a:lnTo>
                    <a:pt x="7903" y="1562"/>
                  </a:lnTo>
                  <a:lnTo>
                    <a:pt x="7844" y="1567"/>
                  </a:lnTo>
                  <a:lnTo>
                    <a:pt x="8242" y="6429"/>
                  </a:lnTo>
                  <a:lnTo>
                    <a:pt x="6984" y="1736"/>
                  </a:lnTo>
                  <a:lnTo>
                    <a:pt x="6926" y="1752"/>
                  </a:lnTo>
                  <a:lnTo>
                    <a:pt x="8268" y="6755"/>
                  </a:lnTo>
                  <a:lnTo>
                    <a:pt x="8317" y="7358"/>
                  </a:lnTo>
                  <a:cubicBezTo>
                    <a:pt x="8285" y="7354"/>
                    <a:pt x="8255" y="7338"/>
                    <a:pt x="8243" y="7305"/>
                  </a:cubicBezTo>
                  <a:cubicBezTo>
                    <a:pt x="8232" y="7308"/>
                    <a:pt x="8219" y="7312"/>
                    <a:pt x="8209" y="7316"/>
                  </a:cubicBezTo>
                  <a:cubicBezTo>
                    <a:pt x="8227" y="7359"/>
                    <a:pt x="8206" y="7409"/>
                    <a:pt x="8164" y="7426"/>
                  </a:cubicBezTo>
                  <a:cubicBezTo>
                    <a:pt x="8153" y="7431"/>
                    <a:pt x="8141" y="7434"/>
                    <a:pt x="8129" y="7434"/>
                  </a:cubicBezTo>
                  <a:cubicBezTo>
                    <a:pt x="8097" y="7434"/>
                    <a:pt x="8066" y="7415"/>
                    <a:pt x="8051" y="7385"/>
                  </a:cubicBezTo>
                  <a:cubicBezTo>
                    <a:pt x="8041" y="7390"/>
                    <a:pt x="8029" y="7395"/>
                    <a:pt x="8019" y="7401"/>
                  </a:cubicBezTo>
                  <a:cubicBezTo>
                    <a:pt x="8041" y="7442"/>
                    <a:pt x="8027" y="7493"/>
                    <a:pt x="7988" y="7518"/>
                  </a:cubicBezTo>
                  <a:cubicBezTo>
                    <a:pt x="7973" y="7526"/>
                    <a:pt x="7958" y="7530"/>
                    <a:pt x="7943" y="7530"/>
                  </a:cubicBezTo>
                  <a:cubicBezTo>
                    <a:pt x="7914" y="7530"/>
                    <a:pt x="7887" y="7517"/>
                    <a:pt x="7870" y="7492"/>
                  </a:cubicBezTo>
                  <a:cubicBezTo>
                    <a:pt x="7860" y="7498"/>
                    <a:pt x="7851" y="7505"/>
                    <a:pt x="7840" y="7512"/>
                  </a:cubicBezTo>
                  <a:cubicBezTo>
                    <a:pt x="7859" y="7536"/>
                    <a:pt x="7856" y="7566"/>
                    <a:pt x="7846" y="7593"/>
                  </a:cubicBezTo>
                  <a:lnTo>
                    <a:pt x="7591" y="7279"/>
                  </a:lnTo>
                  <a:lnTo>
                    <a:pt x="4947" y="2432"/>
                  </a:lnTo>
                  <a:lnTo>
                    <a:pt x="4895" y="2461"/>
                  </a:lnTo>
                  <a:lnTo>
                    <a:pt x="7385" y="7025"/>
                  </a:lnTo>
                  <a:lnTo>
                    <a:pt x="4234" y="3125"/>
                  </a:lnTo>
                  <a:lnTo>
                    <a:pt x="4188" y="3161"/>
                  </a:lnTo>
                  <a:lnTo>
                    <a:pt x="7543" y="7314"/>
                  </a:lnTo>
                  <a:lnTo>
                    <a:pt x="7714" y="7627"/>
                  </a:lnTo>
                  <a:cubicBezTo>
                    <a:pt x="7713" y="7626"/>
                    <a:pt x="7708" y="7626"/>
                    <a:pt x="7707" y="7624"/>
                  </a:cubicBezTo>
                  <a:cubicBezTo>
                    <a:pt x="7698" y="7632"/>
                    <a:pt x="7689" y="7641"/>
                    <a:pt x="7681" y="7649"/>
                  </a:cubicBezTo>
                  <a:cubicBezTo>
                    <a:pt x="7714" y="7681"/>
                    <a:pt x="7715" y="7735"/>
                    <a:pt x="7682" y="7768"/>
                  </a:cubicBezTo>
                  <a:cubicBezTo>
                    <a:pt x="7665" y="7786"/>
                    <a:pt x="7642" y="7795"/>
                    <a:pt x="7619" y="7795"/>
                  </a:cubicBezTo>
                  <a:cubicBezTo>
                    <a:pt x="7598" y="7795"/>
                    <a:pt x="7577" y="7788"/>
                    <a:pt x="7561" y="7774"/>
                  </a:cubicBezTo>
                  <a:lnTo>
                    <a:pt x="7538" y="7802"/>
                  </a:lnTo>
                  <a:cubicBezTo>
                    <a:pt x="7574" y="7830"/>
                    <a:pt x="7584" y="7882"/>
                    <a:pt x="7556" y="7920"/>
                  </a:cubicBezTo>
                  <a:cubicBezTo>
                    <a:pt x="7539" y="7944"/>
                    <a:pt x="7512" y="7957"/>
                    <a:pt x="7485" y="7957"/>
                  </a:cubicBezTo>
                  <a:cubicBezTo>
                    <a:pt x="7469" y="7957"/>
                    <a:pt x="7452" y="7952"/>
                    <a:pt x="7437" y="7942"/>
                  </a:cubicBezTo>
                  <a:cubicBezTo>
                    <a:pt x="7430" y="7953"/>
                    <a:pt x="7424" y="7963"/>
                    <a:pt x="7418" y="7971"/>
                  </a:cubicBezTo>
                  <a:cubicBezTo>
                    <a:pt x="7459" y="7994"/>
                    <a:pt x="7475" y="8046"/>
                    <a:pt x="7452" y="8088"/>
                  </a:cubicBezTo>
                  <a:cubicBezTo>
                    <a:pt x="7437" y="8118"/>
                    <a:pt x="7406" y="8135"/>
                    <a:pt x="7375" y="8135"/>
                  </a:cubicBezTo>
                  <a:cubicBezTo>
                    <a:pt x="7362" y="8135"/>
                    <a:pt x="7348" y="8132"/>
                    <a:pt x="7336" y="8125"/>
                  </a:cubicBezTo>
                  <a:cubicBezTo>
                    <a:pt x="7330" y="8136"/>
                    <a:pt x="7325" y="8147"/>
                    <a:pt x="7321" y="8157"/>
                  </a:cubicBezTo>
                  <a:cubicBezTo>
                    <a:pt x="7366" y="8173"/>
                    <a:pt x="7391" y="8223"/>
                    <a:pt x="7373" y="8267"/>
                  </a:cubicBezTo>
                  <a:cubicBezTo>
                    <a:pt x="7361" y="8304"/>
                    <a:pt x="7327" y="8326"/>
                    <a:pt x="7291" y="8326"/>
                  </a:cubicBezTo>
                  <a:cubicBezTo>
                    <a:pt x="7282" y="8326"/>
                    <a:pt x="7272" y="8325"/>
                    <a:pt x="7263" y="8321"/>
                  </a:cubicBezTo>
                  <a:cubicBezTo>
                    <a:pt x="7263" y="8321"/>
                    <a:pt x="7262" y="8321"/>
                    <a:pt x="7262" y="8319"/>
                  </a:cubicBezTo>
                  <a:cubicBezTo>
                    <a:pt x="7258" y="8331"/>
                    <a:pt x="7256" y="8343"/>
                    <a:pt x="7251" y="8355"/>
                  </a:cubicBezTo>
                  <a:lnTo>
                    <a:pt x="7253" y="8355"/>
                  </a:lnTo>
                  <a:cubicBezTo>
                    <a:pt x="7263" y="8357"/>
                    <a:pt x="7268" y="8365"/>
                    <a:pt x="7275" y="8370"/>
                  </a:cubicBezTo>
                  <a:lnTo>
                    <a:pt x="1767" y="5791"/>
                  </a:lnTo>
                  <a:lnTo>
                    <a:pt x="1742" y="5845"/>
                  </a:lnTo>
                  <a:lnTo>
                    <a:pt x="7323" y="8456"/>
                  </a:lnTo>
                  <a:lnTo>
                    <a:pt x="7323" y="8458"/>
                  </a:lnTo>
                  <a:cubicBezTo>
                    <a:pt x="7321" y="8464"/>
                    <a:pt x="7315" y="8468"/>
                    <a:pt x="7311" y="8474"/>
                  </a:cubicBezTo>
                  <a:lnTo>
                    <a:pt x="1706" y="7000"/>
                  </a:lnTo>
                  <a:lnTo>
                    <a:pt x="1691" y="7058"/>
                  </a:lnTo>
                  <a:lnTo>
                    <a:pt x="7251" y="8520"/>
                  </a:lnTo>
                  <a:cubicBezTo>
                    <a:pt x="7242" y="8521"/>
                    <a:pt x="7233" y="8526"/>
                    <a:pt x="7224" y="8526"/>
                  </a:cubicBezTo>
                  <a:cubicBezTo>
                    <a:pt x="7223" y="8526"/>
                    <a:pt x="7222" y="8526"/>
                    <a:pt x="7221" y="8526"/>
                  </a:cubicBezTo>
                  <a:cubicBezTo>
                    <a:pt x="7220" y="8526"/>
                    <a:pt x="7220" y="8525"/>
                    <a:pt x="7219" y="8525"/>
                  </a:cubicBezTo>
                  <a:cubicBezTo>
                    <a:pt x="7216" y="8536"/>
                    <a:pt x="7215" y="8550"/>
                    <a:pt x="7214" y="8561"/>
                  </a:cubicBezTo>
                  <a:lnTo>
                    <a:pt x="7216" y="8561"/>
                  </a:lnTo>
                  <a:cubicBezTo>
                    <a:pt x="7264" y="8563"/>
                    <a:pt x="7300" y="8605"/>
                    <a:pt x="7296" y="8654"/>
                  </a:cubicBezTo>
                  <a:cubicBezTo>
                    <a:pt x="7294" y="8699"/>
                    <a:pt x="7257" y="8734"/>
                    <a:pt x="7212" y="8734"/>
                  </a:cubicBezTo>
                  <a:cubicBezTo>
                    <a:pt x="7210" y="8734"/>
                    <a:pt x="7207" y="8734"/>
                    <a:pt x="7205" y="8734"/>
                  </a:cubicBezTo>
                  <a:cubicBezTo>
                    <a:pt x="7204" y="8734"/>
                    <a:pt x="7202" y="8734"/>
                    <a:pt x="7201" y="8733"/>
                  </a:cubicBezTo>
                  <a:cubicBezTo>
                    <a:pt x="7201" y="8745"/>
                    <a:pt x="7200" y="8758"/>
                    <a:pt x="7200" y="8770"/>
                  </a:cubicBezTo>
                  <a:cubicBezTo>
                    <a:pt x="7201" y="8770"/>
                    <a:pt x="7202" y="8770"/>
                    <a:pt x="7204" y="8769"/>
                  </a:cubicBezTo>
                  <a:cubicBezTo>
                    <a:pt x="7206" y="8769"/>
                    <a:pt x="7209" y="8769"/>
                    <a:pt x="7211" y="8769"/>
                  </a:cubicBezTo>
                  <a:cubicBezTo>
                    <a:pt x="7256" y="8769"/>
                    <a:pt x="7293" y="8804"/>
                    <a:pt x="7295" y="8849"/>
                  </a:cubicBezTo>
                  <a:cubicBezTo>
                    <a:pt x="7296" y="8873"/>
                    <a:pt x="7289" y="8895"/>
                    <a:pt x="7274" y="8911"/>
                  </a:cubicBezTo>
                  <a:lnTo>
                    <a:pt x="1062" y="8790"/>
                  </a:lnTo>
                  <a:cubicBezTo>
                    <a:pt x="1064" y="8620"/>
                    <a:pt x="1068" y="8450"/>
                    <a:pt x="1082" y="8285"/>
                  </a:cubicBezTo>
                  <a:cubicBezTo>
                    <a:pt x="1092" y="8152"/>
                    <a:pt x="1104" y="8021"/>
                    <a:pt x="1121" y="7890"/>
                  </a:cubicBezTo>
                  <a:cubicBezTo>
                    <a:pt x="1171" y="7498"/>
                    <a:pt x="1250" y="7115"/>
                    <a:pt x="1355" y="6744"/>
                  </a:cubicBezTo>
                  <a:cubicBezTo>
                    <a:pt x="1390" y="6620"/>
                    <a:pt x="1427" y="6497"/>
                    <a:pt x="1469" y="6376"/>
                  </a:cubicBezTo>
                  <a:cubicBezTo>
                    <a:pt x="1530" y="6195"/>
                    <a:pt x="1599" y="6016"/>
                    <a:pt x="1674" y="5840"/>
                  </a:cubicBezTo>
                  <a:cubicBezTo>
                    <a:pt x="1771" y="5607"/>
                    <a:pt x="1882" y="5378"/>
                    <a:pt x="2003" y="5156"/>
                  </a:cubicBezTo>
                  <a:cubicBezTo>
                    <a:pt x="2063" y="5046"/>
                    <a:pt x="2126" y="4936"/>
                    <a:pt x="2191" y="4829"/>
                  </a:cubicBezTo>
                  <a:cubicBezTo>
                    <a:pt x="2256" y="4721"/>
                    <a:pt x="2325" y="4616"/>
                    <a:pt x="2394" y="4511"/>
                  </a:cubicBezTo>
                  <a:cubicBezTo>
                    <a:pt x="2430" y="4459"/>
                    <a:pt x="2466" y="4407"/>
                    <a:pt x="2502" y="4356"/>
                  </a:cubicBezTo>
                  <a:cubicBezTo>
                    <a:pt x="2575" y="4254"/>
                    <a:pt x="2651" y="4154"/>
                    <a:pt x="2729" y="4055"/>
                  </a:cubicBezTo>
                  <a:cubicBezTo>
                    <a:pt x="2767" y="4006"/>
                    <a:pt x="2807" y="3957"/>
                    <a:pt x="2847" y="3909"/>
                  </a:cubicBezTo>
                  <a:cubicBezTo>
                    <a:pt x="3166" y="3521"/>
                    <a:pt x="3522" y="3166"/>
                    <a:pt x="3907" y="2848"/>
                  </a:cubicBezTo>
                  <a:cubicBezTo>
                    <a:pt x="3955" y="2808"/>
                    <a:pt x="4004" y="2768"/>
                    <a:pt x="4054" y="2730"/>
                  </a:cubicBezTo>
                  <a:cubicBezTo>
                    <a:pt x="4153" y="2652"/>
                    <a:pt x="4252" y="2576"/>
                    <a:pt x="4355" y="2504"/>
                  </a:cubicBezTo>
                  <a:cubicBezTo>
                    <a:pt x="4406" y="2467"/>
                    <a:pt x="4458" y="2431"/>
                    <a:pt x="4510" y="2397"/>
                  </a:cubicBezTo>
                  <a:cubicBezTo>
                    <a:pt x="4614" y="2326"/>
                    <a:pt x="4720" y="2259"/>
                    <a:pt x="4828" y="2192"/>
                  </a:cubicBezTo>
                  <a:cubicBezTo>
                    <a:pt x="4936" y="2128"/>
                    <a:pt x="5045" y="2064"/>
                    <a:pt x="5155" y="2004"/>
                  </a:cubicBezTo>
                  <a:cubicBezTo>
                    <a:pt x="5377" y="1884"/>
                    <a:pt x="5605" y="1774"/>
                    <a:pt x="5839" y="1675"/>
                  </a:cubicBezTo>
                  <a:cubicBezTo>
                    <a:pt x="6014" y="1600"/>
                    <a:pt x="6193" y="1532"/>
                    <a:pt x="6375" y="1470"/>
                  </a:cubicBezTo>
                  <a:cubicBezTo>
                    <a:pt x="6495" y="1429"/>
                    <a:pt x="6619" y="1391"/>
                    <a:pt x="6743" y="1356"/>
                  </a:cubicBezTo>
                  <a:cubicBezTo>
                    <a:pt x="7113" y="1251"/>
                    <a:pt x="7497" y="1172"/>
                    <a:pt x="7889" y="1122"/>
                  </a:cubicBezTo>
                  <a:cubicBezTo>
                    <a:pt x="8020" y="1106"/>
                    <a:pt x="8151" y="1093"/>
                    <a:pt x="8284" y="1083"/>
                  </a:cubicBezTo>
                  <a:cubicBezTo>
                    <a:pt x="8482" y="1067"/>
                    <a:pt x="8684" y="1059"/>
                    <a:pt x="8886" y="1059"/>
                  </a:cubicBezTo>
                  <a:close/>
                  <a:moveTo>
                    <a:pt x="8884" y="1"/>
                  </a:moveTo>
                  <a:cubicBezTo>
                    <a:pt x="7685" y="1"/>
                    <a:pt x="6521" y="237"/>
                    <a:pt x="5426" y="700"/>
                  </a:cubicBezTo>
                  <a:cubicBezTo>
                    <a:pt x="4367" y="1147"/>
                    <a:pt x="3418" y="1787"/>
                    <a:pt x="2602" y="2602"/>
                  </a:cubicBezTo>
                  <a:cubicBezTo>
                    <a:pt x="1787" y="3418"/>
                    <a:pt x="1146" y="4368"/>
                    <a:pt x="699" y="5426"/>
                  </a:cubicBezTo>
                  <a:cubicBezTo>
                    <a:pt x="236" y="6522"/>
                    <a:pt x="1" y="7686"/>
                    <a:pt x="1" y="8884"/>
                  </a:cubicBezTo>
                  <a:cubicBezTo>
                    <a:pt x="1" y="10084"/>
                    <a:pt x="236" y="11247"/>
                    <a:pt x="699" y="12343"/>
                  </a:cubicBezTo>
                  <a:cubicBezTo>
                    <a:pt x="1147" y="13401"/>
                    <a:pt x="1788" y="14351"/>
                    <a:pt x="2602" y="15166"/>
                  </a:cubicBezTo>
                  <a:cubicBezTo>
                    <a:pt x="3418" y="15982"/>
                    <a:pt x="4367" y="16622"/>
                    <a:pt x="5426" y="17069"/>
                  </a:cubicBezTo>
                  <a:cubicBezTo>
                    <a:pt x="6521" y="17533"/>
                    <a:pt x="7686" y="17768"/>
                    <a:pt x="8884" y="17768"/>
                  </a:cubicBezTo>
                  <a:cubicBezTo>
                    <a:pt x="10084" y="17768"/>
                    <a:pt x="11247" y="17533"/>
                    <a:pt x="12342" y="17069"/>
                  </a:cubicBezTo>
                  <a:cubicBezTo>
                    <a:pt x="13401" y="16621"/>
                    <a:pt x="14351" y="15982"/>
                    <a:pt x="15166" y="15166"/>
                  </a:cubicBezTo>
                  <a:cubicBezTo>
                    <a:pt x="15981" y="14351"/>
                    <a:pt x="16622" y="13401"/>
                    <a:pt x="17070" y="12343"/>
                  </a:cubicBezTo>
                  <a:cubicBezTo>
                    <a:pt x="17533" y="11247"/>
                    <a:pt x="17768" y="10083"/>
                    <a:pt x="17768" y="8884"/>
                  </a:cubicBezTo>
                  <a:cubicBezTo>
                    <a:pt x="17768" y="7685"/>
                    <a:pt x="17533" y="6522"/>
                    <a:pt x="17070" y="5426"/>
                  </a:cubicBezTo>
                  <a:cubicBezTo>
                    <a:pt x="16622" y="4370"/>
                    <a:pt x="15981" y="3420"/>
                    <a:pt x="15166" y="2602"/>
                  </a:cubicBezTo>
                  <a:cubicBezTo>
                    <a:pt x="14351" y="1787"/>
                    <a:pt x="13401" y="1146"/>
                    <a:pt x="12342" y="700"/>
                  </a:cubicBezTo>
                  <a:cubicBezTo>
                    <a:pt x="11247" y="237"/>
                    <a:pt x="10082" y="1"/>
                    <a:pt x="8884" y="1"/>
                  </a:cubicBezTo>
                  <a:close/>
                </a:path>
              </a:pathLst>
            </a:custGeom>
            <a:solidFill>
              <a:srgbClr val="0B2424">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7213383" y="3468776"/>
              <a:ext cx="183396" cy="122183"/>
            </a:xfrm>
            <a:custGeom>
              <a:avLst/>
              <a:gdLst/>
              <a:ahLst/>
              <a:cxnLst/>
              <a:rect l="l" t="t" r="r" b="b"/>
              <a:pathLst>
                <a:path w="2256" h="1503" extrusionOk="0">
                  <a:moveTo>
                    <a:pt x="1215" y="0"/>
                  </a:moveTo>
                  <a:cubicBezTo>
                    <a:pt x="810" y="125"/>
                    <a:pt x="406" y="250"/>
                    <a:pt x="1" y="375"/>
                  </a:cubicBezTo>
                  <a:cubicBezTo>
                    <a:pt x="136" y="605"/>
                    <a:pt x="271" y="837"/>
                    <a:pt x="407" y="1070"/>
                  </a:cubicBezTo>
                  <a:lnTo>
                    <a:pt x="1100" y="1098"/>
                  </a:lnTo>
                  <a:lnTo>
                    <a:pt x="1245" y="1503"/>
                  </a:lnTo>
                  <a:cubicBezTo>
                    <a:pt x="1582" y="1405"/>
                    <a:pt x="1918" y="1310"/>
                    <a:pt x="2255" y="1213"/>
                  </a:cubicBezTo>
                  <a:cubicBezTo>
                    <a:pt x="2159" y="924"/>
                    <a:pt x="2062" y="636"/>
                    <a:pt x="1966" y="346"/>
                  </a:cubicBez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7335486" y="2761767"/>
              <a:ext cx="103485" cy="103485"/>
            </a:xfrm>
            <a:custGeom>
              <a:avLst/>
              <a:gdLst/>
              <a:ahLst/>
              <a:cxnLst/>
              <a:rect l="l" t="t" r="r" b="b"/>
              <a:pathLst>
                <a:path w="1273" h="1273" extrusionOk="0">
                  <a:moveTo>
                    <a:pt x="637" y="145"/>
                  </a:moveTo>
                  <a:cubicBezTo>
                    <a:pt x="908" y="145"/>
                    <a:pt x="1127" y="365"/>
                    <a:pt x="1127" y="635"/>
                  </a:cubicBezTo>
                  <a:cubicBezTo>
                    <a:pt x="1127" y="905"/>
                    <a:pt x="907" y="1126"/>
                    <a:pt x="637" y="1126"/>
                  </a:cubicBezTo>
                  <a:cubicBezTo>
                    <a:pt x="366" y="1126"/>
                    <a:pt x="146" y="905"/>
                    <a:pt x="146" y="635"/>
                  </a:cubicBezTo>
                  <a:cubicBezTo>
                    <a:pt x="146" y="365"/>
                    <a:pt x="367" y="145"/>
                    <a:pt x="637" y="145"/>
                  </a:cubicBezTo>
                  <a:close/>
                  <a:moveTo>
                    <a:pt x="637" y="0"/>
                  </a:moveTo>
                  <a:cubicBezTo>
                    <a:pt x="286" y="0"/>
                    <a:pt x="0" y="285"/>
                    <a:pt x="0" y="636"/>
                  </a:cubicBezTo>
                  <a:cubicBezTo>
                    <a:pt x="0" y="988"/>
                    <a:pt x="285" y="1273"/>
                    <a:pt x="637" y="1273"/>
                  </a:cubicBezTo>
                  <a:cubicBezTo>
                    <a:pt x="987" y="1273"/>
                    <a:pt x="1272" y="988"/>
                    <a:pt x="1272" y="636"/>
                  </a:cubicBezTo>
                  <a:cubicBezTo>
                    <a:pt x="1272" y="285"/>
                    <a:pt x="989" y="0"/>
                    <a:pt x="637" y="0"/>
                  </a:cubicBezTo>
                  <a:close/>
                </a:path>
              </a:pathLst>
            </a:custGeom>
            <a:solidFill>
              <a:srgbClr val="5F61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6194044" y="4419990"/>
              <a:ext cx="75196" cy="75196"/>
            </a:xfrm>
            <a:custGeom>
              <a:avLst/>
              <a:gdLst/>
              <a:ahLst/>
              <a:cxnLst/>
              <a:rect l="l" t="t" r="r" b="b"/>
              <a:pathLst>
                <a:path w="925" h="925" extrusionOk="0">
                  <a:moveTo>
                    <a:pt x="463" y="144"/>
                  </a:moveTo>
                  <a:cubicBezTo>
                    <a:pt x="638" y="144"/>
                    <a:pt x="781" y="287"/>
                    <a:pt x="781" y="462"/>
                  </a:cubicBezTo>
                  <a:cubicBezTo>
                    <a:pt x="781" y="638"/>
                    <a:pt x="638" y="780"/>
                    <a:pt x="463" y="780"/>
                  </a:cubicBezTo>
                  <a:cubicBezTo>
                    <a:pt x="288" y="780"/>
                    <a:pt x="145" y="638"/>
                    <a:pt x="145" y="462"/>
                  </a:cubicBezTo>
                  <a:cubicBezTo>
                    <a:pt x="145" y="287"/>
                    <a:pt x="286" y="144"/>
                    <a:pt x="463" y="144"/>
                  </a:cubicBezTo>
                  <a:close/>
                  <a:moveTo>
                    <a:pt x="463" y="0"/>
                  </a:moveTo>
                  <a:cubicBezTo>
                    <a:pt x="208" y="0"/>
                    <a:pt x="0" y="208"/>
                    <a:pt x="0" y="462"/>
                  </a:cubicBezTo>
                  <a:cubicBezTo>
                    <a:pt x="0" y="717"/>
                    <a:pt x="208" y="924"/>
                    <a:pt x="463" y="924"/>
                  </a:cubicBezTo>
                  <a:cubicBezTo>
                    <a:pt x="717" y="924"/>
                    <a:pt x="925" y="717"/>
                    <a:pt x="925" y="462"/>
                  </a:cubicBezTo>
                  <a:cubicBezTo>
                    <a:pt x="925" y="208"/>
                    <a:pt x="717" y="0"/>
                    <a:pt x="463" y="0"/>
                  </a:cubicBezTo>
                  <a:close/>
                </a:path>
              </a:pathLst>
            </a:custGeom>
            <a:solidFill>
              <a:srgbClr val="1C1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5982031" y="4217245"/>
              <a:ext cx="279971" cy="272980"/>
            </a:xfrm>
            <a:custGeom>
              <a:avLst/>
              <a:gdLst/>
              <a:ahLst/>
              <a:cxnLst/>
              <a:rect l="l" t="t" r="r" b="b"/>
              <a:pathLst>
                <a:path w="3444" h="3358" extrusionOk="0">
                  <a:moveTo>
                    <a:pt x="505" y="1"/>
                  </a:moveTo>
                  <a:lnTo>
                    <a:pt x="1" y="517"/>
                  </a:lnTo>
                  <a:cubicBezTo>
                    <a:pt x="943" y="1440"/>
                    <a:pt x="1887" y="2363"/>
                    <a:pt x="2830" y="3286"/>
                  </a:cubicBezTo>
                  <a:cubicBezTo>
                    <a:pt x="2895" y="3334"/>
                    <a:pt x="2972" y="3358"/>
                    <a:pt x="3049" y="3358"/>
                  </a:cubicBezTo>
                  <a:cubicBezTo>
                    <a:pt x="3149" y="3358"/>
                    <a:pt x="3248" y="3317"/>
                    <a:pt x="3319" y="3240"/>
                  </a:cubicBezTo>
                  <a:cubicBezTo>
                    <a:pt x="3435" y="3111"/>
                    <a:pt x="3443" y="2911"/>
                    <a:pt x="3334" y="2769"/>
                  </a:cubicBezTo>
                  <a:lnTo>
                    <a:pt x="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5819932" y="4210091"/>
              <a:ext cx="257616" cy="59181"/>
            </a:xfrm>
            <a:custGeom>
              <a:avLst/>
              <a:gdLst/>
              <a:ahLst/>
              <a:cxnLst/>
              <a:rect l="l" t="t" r="r" b="b"/>
              <a:pathLst>
                <a:path w="3169" h="728" extrusionOk="0">
                  <a:moveTo>
                    <a:pt x="250" y="0"/>
                  </a:moveTo>
                  <a:lnTo>
                    <a:pt x="1" y="722"/>
                  </a:lnTo>
                  <a:lnTo>
                    <a:pt x="2919" y="727"/>
                  </a:lnTo>
                  <a:lnTo>
                    <a:pt x="3168" y="5"/>
                  </a:ln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6914060" y="3680058"/>
              <a:ext cx="1421318" cy="1421155"/>
            </a:xfrm>
            <a:custGeom>
              <a:avLst/>
              <a:gdLst/>
              <a:ahLst/>
              <a:cxnLst/>
              <a:rect l="l" t="t" r="r" b="b"/>
              <a:pathLst>
                <a:path w="17484" h="17482" extrusionOk="0">
                  <a:moveTo>
                    <a:pt x="8966" y="7127"/>
                  </a:moveTo>
                  <a:lnTo>
                    <a:pt x="8831" y="7981"/>
                  </a:lnTo>
                  <a:cubicBezTo>
                    <a:pt x="8811" y="7980"/>
                    <a:pt x="8790" y="7975"/>
                    <a:pt x="8767" y="7975"/>
                  </a:cubicBezTo>
                  <a:cubicBezTo>
                    <a:pt x="8733" y="7975"/>
                    <a:pt x="8699" y="7981"/>
                    <a:pt x="8665" y="7986"/>
                  </a:cubicBezTo>
                  <a:lnTo>
                    <a:pt x="8966" y="7127"/>
                  </a:lnTo>
                  <a:close/>
                  <a:moveTo>
                    <a:pt x="9307" y="7835"/>
                  </a:moveTo>
                  <a:lnTo>
                    <a:pt x="9154" y="8073"/>
                  </a:lnTo>
                  <a:cubicBezTo>
                    <a:pt x="9138" y="8065"/>
                    <a:pt x="9123" y="8056"/>
                    <a:pt x="9108" y="8048"/>
                  </a:cubicBezTo>
                  <a:lnTo>
                    <a:pt x="9307" y="7835"/>
                  </a:lnTo>
                  <a:close/>
                  <a:moveTo>
                    <a:pt x="8221" y="6958"/>
                  </a:moveTo>
                  <a:lnTo>
                    <a:pt x="8506" y="8021"/>
                  </a:lnTo>
                  <a:cubicBezTo>
                    <a:pt x="8438" y="8044"/>
                    <a:pt x="8375" y="8073"/>
                    <a:pt x="8314" y="8110"/>
                  </a:cubicBezTo>
                  <a:lnTo>
                    <a:pt x="8221" y="6958"/>
                  </a:lnTo>
                  <a:close/>
                  <a:moveTo>
                    <a:pt x="7627" y="7445"/>
                  </a:moveTo>
                  <a:lnTo>
                    <a:pt x="8222" y="8182"/>
                  </a:lnTo>
                  <a:cubicBezTo>
                    <a:pt x="8178" y="8220"/>
                    <a:pt x="8137" y="8265"/>
                    <a:pt x="8100" y="8313"/>
                  </a:cubicBezTo>
                  <a:lnTo>
                    <a:pt x="7627" y="7445"/>
                  </a:lnTo>
                  <a:close/>
                  <a:moveTo>
                    <a:pt x="7909" y="8583"/>
                  </a:moveTo>
                  <a:lnTo>
                    <a:pt x="7962" y="8597"/>
                  </a:lnTo>
                  <a:cubicBezTo>
                    <a:pt x="7961" y="8601"/>
                    <a:pt x="7960" y="8604"/>
                    <a:pt x="7959" y="8607"/>
                  </a:cubicBezTo>
                  <a:lnTo>
                    <a:pt x="7909" y="8583"/>
                  </a:lnTo>
                  <a:close/>
                  <a:moveTo>
                    <a:pt x="8028" y="9197"/>
                  </a:moveTo>
                  <a:cubicBezTo>
                    <a:pt x="8028" y="9199"/>
                    <a:pt x="8028" y="9199"/>
                    <a:pt x="8029" y="9200"/>
                  </a:cubicBezTo>
                  <a:lnTo>
                    <a:pt x="8019" y="9205"/>
                  </a:lnTo>
                  <a:lnTo>
                    <a:pt x="8019" y="9205"/>
                  </a:lnTo>
                  <a:lnTo>
                    <a:pt x="8028" y="9197"/>
                  </a:lnTo>
                  <a:close/>
                  <a:moveTo>
                    <a:pt x="8170" y="9401"/>
                  </a:moveTo>
                  <a:cubicBezTo>
                    <a:pt x="8195" y="9425"/>
                    <a:pt x="8224" y="9446"/>
                    <a:pt x="8252" y="9469"/>
                  </a:cubicBezTo>
                  <a:lnTo>
                    <a:pt x="8024" y="9822"/>
                  </a:lnTo>
                  <a:lnTo>
                    <a:pt x="8170" y="9401"/>
                  </a:lnTo>
                  <a:close/>
                  <a:moveTo>
                    <a:pt x="8937" y="9635"/>
                  </a:moveTo>
                  <a:lnTo>
                    <a:pt x="9051" y="10056"/>
                  </a:lnTo>
                  <a:lnTo>
                    <a:pt x="8827" y="9646"/>
                  </a:lnTo>
                  <a:cubicBezTo>
                    <a:pt x="8865" y="9642"/>
                    <a:pt x="8902" y="9641"/>
                    <a:pt x="8937" y="9635"/>
                  </a:cubicBezTo>
                  <a:close/>
                  <a:moveTo>
                    <a:pt x="8435" y="9582"/>
                  </a:moveTo>
                  <a:lnTo>
                    <a:pt x="8435" y="9582"/>
                  </a:lnTo>
                  <a:cubicBezTo>
                    <a:pt x="8479" y="9601"/>
                    <a:pt x="8526" y="9615"/>
                    <a:pt x="8573" y="9627"/>
                  </a:cubicBezTo>
                  <a:lnTo>
                    <a:pt x="8485" y="10189"/>
                  </a:lnTo>
                  <a:lnTo>
                    <a:pt x="8435" y="9582"/>
                  </a:lnTo>
                  <a:close/>
                  <a:moveTo>
                    <a:pt x="1045" y="8705"/>
                  </a:moveTo>
                  <a:lnTo>
                    <a:pt x="7933" y="8841"/>
                  </a:lnTo>
                  <a:cubicBezTo>
                    <a:pt x="7933" y="8853"/>
                    <a:pt x="7935" y="8863"/>
                    <a:pt x="7935" y="8874"/>
                  </a:cubicBezTo>
                  <a:lnTo>
                    <a:pt x="1522" y="9913"/>
                  </a:lnTo>
                  <a:lnTo>
                    <a:pt x="1532" y="9970"/>
                  </a:lnTo>
                  <a:lnTo>
                    <a:pt x="7940" y="8931"/>
                  </a:lnTo>
                  <a:cubicBezTo>
                    <a:pt x="7941" y="8940"/>
                    <a:pt x="7941" y="8947"/>
                    <a:pt x="7944" y="8957"/>
                  </a:cubicBezTo>
                  <a:lnTo>
                    <a:pt x="1604" y="11624"/>
                  </a:lnTo>
                  <a:cubicBezTo>
                    <a:pt x="1549" y="11487"/>
                    <a:pt x="1495" y="11350"/>
                    <a:pt x="1448" y="11210"/>
                  </a:cubicBezTo>
                  <a:cubicBezTo>
                    <a:pt x="1407" y="11091"/>
                    <a:pt x="1370" y="10971"/>
                    <a:pt x="1334" y="10850"/>
                  </a:cubicBezTo>
                  <a:cubicBezTo>
                    <a:pt x="1231" y="10484"/>
                    <a:pt x="1153" y="10107"/>
                    <a:pt x="1105" y="9722"/>
                  </a:cubicBezTo>
                  <a:cubicBezTo>
                    <a:pt x="1087" y="9594"/>
                    <a:pt x="1075" y="9465"/>
                    <a:pt x="1065" y="9335"/>
                  </a:cubicBezTo>
                  <a:cubicBezTo>
                    <a:pt x="1051" y="9138"/>
                    <a:pt x="1044" y="8941"/>
                    <a:pt x="1044" y="8743"/>
                  </a:cubicBezTo>
                  <a:cubicBezTo>
                    <a:pt x="1044" y="8729"/>
                    <a:pt x="1045" y="8718"/>
                    <a:pt x="1045" y="8705"/>
                  </a:cubicBezTo>
                  <a:close/>
                  <a:moveTo>
                    <a:pt x="8740" y="1047"/>
                  </a:moveTo>
                  <a:cubicBezTo>
                    <a:pt x="8938" y="1047"/>
                    <a:pt x="9138" y="1055"/>
                    <a:pt x="9332" y="1069"/>
                  </a:cubicBezTo>
                  <a:cubicBezTo>
                    <a:pt x="9462" y="1079"/>
                    <a:pt x="9592" y="1093"/>
                    <a:pt x="9720" y="1109"/>
                  </a:cubicBezTo>
                  <a:cubicBezTo>
                    <a:pt x="10106" y="1157"/>
                    <a:pt x="10483" y="1234"/>
                    <a:pt x="10847" y="1338"/>
                  </a:cubicBezTo>
                  <a:cubicBezTo>
                    <a:pt x="10969" y="1372"/>
                    <a:pt x="11090" y="1411"/>
                    <a:pt x="11210" y="1450"/>
                  </a:cubicBezTo>
                  <a:cubicBezTo>
                    <a:pt x="11388" y="1512"/>
                    <a:pt x="11564" y="1578"/>
                    <a:pt x="11736" y="1651"/>
                  </a:cubicBezTo>
                  <a:cubicBezTo>
                    <a:pt x="11966" y="1748"/>
                    <a:pt x="12191" y="1855"/>
                    <a:pt x="12409" y="1975"/>
                  </a:cubicBezTo>
                  <a:cubicBezTo>
                    <a:pt x="12518" y="2035"/>
                    <a:pt x="12625" y="2096"/>
                    <a:pt x="12731" y="2161"/>
                  </a:cubicBezTo>
                  <a:cubicBezTo>
                    <a:pt x="12837" y="2226"/>
                    <a:pt x="12941" y="2292"/>
                    <a:pt x="13044" y="2361"/>
                  </a:cubicBezTo>
                  <a:cubicBezTo>
                    <a:pt x="13095" y="2395"/>
                    <a:pt x="13147" y="2431"/>
                    <a:pt x="13195" y="2466"/>
                  </a:cubicBezTo>
                  <a:cubicBezTo>
                    <a:pt x="13295" y="2538"/>
                    <a:pt x="13396" y="2611"/>
                    <a:pt x="13491" y="2688"/>
                  </a:cubicBezTo>
                  <a:cubicBezTo>
                    <a:pt x="13539" y="2726"/>
                    <a:pt x="13588" y="2764"/>
                    <a:pt x="13636" y="2803"/>
                  </a:cubicBezTo>
                  <a:cubicBezTo>
                    <a:pt x="13825" y="2960"/>
                    <a:pt x="14009" y="3126"/>
                    <a:pt x="14182" y="3301"/>
                  </a:cubicBezTo>
                  <a:cubicBezTo>
                    <a:pt x="14356" y="3474"/>
                    <a:pt x="14523" y="3657"/>
                    <a:pt x="14679" y="3847"/>
                  </a:cubicBezTo>
                  <a:cubicBezTo>
                    <a:pt x="14718" y="3895"/>
                    <a:pt x="14757" y="3943"/>
                    <a:pt x="14795" y="3991"/>
                  </a:cubicBezTo>
                  <a:cubicBezTo>
                    <a:pt x="14872" y="4089"/>
                    <a:pt x="14945" y="4188"/>
                    <a:pt x="15017" y="4287"/>
                  </a:cubicBezTo>
                  <a:cubicBezTo>
                    <a:pt x="15053" y="4338"/>
                    <a:pt x="15089" y="4388"/>
                    <a:pt x="15122" y="4439"/>
                  </a:cubicBezTo>
                  <a:cubicBezTo>
                    <a:pt x="15190" y="4542"/>
                    <a:pt x="15258" y="4646"/>
                    <a:pt x="15322" y="4752"/>
                  </a:cubicBezTo>
                  <a:cubicBezTo>
                    <a:pt x="15387" y="4859"/>
                    <a:pt x="15448" y="4965"/>
                    <a:pt x="15507" y="5074"/>
                  </a:cubicBezTo>
                  <a:cubicBezTo>
                    <a:pt x="15625" y="5292"/>
                    <a:pt x="15735" y="5517"/>
                    <a:pt x="15832" y="5748"/>
                  </a:cubicBezTo>
                  <a:cubicBezTo>
                    <a:pt x="15905" y="5920"/>
                    <a:pt x="15972" y="6097"/>
                    <a:pt x="16032" y="6275"/>
                  </a:cubicBezTo>
                  <a:cubicBezTo>
                    <a:pt x="16072" y="6395"/>
                    <a:pt x="16109" y="6515"/>
                    <a:pt x="16145" y="6637"/>
                  </a:cubicBezTo>
                  <a:cubicBezTo>
                    <a:pt x="16249" y="7002"/>
                    <a:pt x="16326" y="7379"/>
                    <a:pt x="16374" y="7763"/>
                  </a:cubicBezTo>
                  <a:cubicBezTo>
                    <a:pt x="16392" y="7892"/>
                    <a:pt x="16404" y="8022"/>
                    <a:pt x="16414" y="8152"/>
                  </a:cubicBezTo>
                  <a:cubicBezTo>
                    <a:pt x="16428" y="8348"/>
                    <a:pt x="16436" y="8545"/>
                    <a:pt x="16436" y="8744"/>
                  </a:cubicBezTo>
                  <a:cubicBezTo>
                    <a:pt x="16442" y="8940"/>
                    <a:pt x="16436" y="9138"/>
                    <a:pt x="16420" y="9334"/>
                  </a:cubicBezTo>
                  <a:cubicBezTo>
                    <a:pt x="16410" y="9463"/>
                    <a:pt x="16397" y="9593"/>
                    <a:pt x="16382" y="9721"/>
                  </a:cubicBezTo>
                  <a:cubicBezTo>
                    <a:pt x="16332" y="10107"/>
                    <a:pt x="16255" y="10483"/>
                    <a:pt x="16151" y="10848"/>
                  </a:cubicBezTo>
                  <a:cubicBezTo>
                    <a:pt x="16117" y="10970"/>
                    <a:pt x="16078" y="11091"/>
                    <a:pt x="16039" y="11210"/>
                  </a:cubicBezTo>
                  <a:cubicBezTo>
                    <a:pt x="15978" y="11390"/>
                    <a:pt x="15911" y="11564"/>
                    <a:pt x="15838" y="11738"/>
                  </a:cubicBezTo>
                  <a:cubicBezTo>
                    <a:pt x="15741" y="11967"/>
                    <a:pt x="15632" y="12192"/>
                    <a:pt x="15514" y="12411"/>
                  </a:cubicBezTo>
                  <a:cubicBezTo>
                    <a:pt x="15454" y="12520"/>
                    <a:pt x="15393" y="12628"/>
                    <a:pt x="15328" y="12733"/>
                  </a:cubicBezTo>
                  <a:cubicBezTo>
                    <a:pt x="15263" y="12840"/>
                    <a:pt x="15198" y="12944"/>
                    <a:pt x="15128" y="13046"/>
                  </a:cubicBezTo>
                  <a:cubicBezTo>
                    <a:pt x="15094" y="13096"/>
                    <a:pt x="15058" y="13148"/>
                    <a:pt x="15023" y="13198"/>
                  </a:cubicBezTo>
                  <a:cubicBezTo>
                    <a:pt x="14951" y="13299"/>
                    <a:pt x="14878" y="13397"/>
                    <a:pt x="14801" y="13494"/>
                  </a:cubicBezTo>
                  <a:cubicBezTo>
                    <a:pt x="14764" y="13542"/>
                    <a:pt x="14725" y="13590"/>
                    <a:pt x="14686" y="13638"/>
                  </a:cubicBezTo>
                  <a:cubicBezTo>
                    <a:pt x="14372" y="14018"/>
                    <a:pt x="14022" y="14367"/>
                    <a:pt x="13642" y="14682"/>
                  </a:cubicBezTo>
                  <a:cubicBezTo>
                    <a:pt x="13594" y="14720"/>
                    <a:pt x="13546" y="14760"/>
                    <a:pt x="13498" y="14797"/>
                  </a:cubicBezTo>
                  <a:cubicBezTo>
                    <a:pt x="13401" y="14874"/>
                    <a:pt x="13302" y="14948"/>
                    <a:pt x="13202" y="15020"/>
                  </a:cubicBezTo>
                  <a:cubicBezTo>
                    <a:pt x="13152" y="15056"/>
                    <a:pt x="13101" y="15090"/>
                    <a:pt x="13050" y="15124"/>
                  </a:cubicBezTo>
                  <a:cubicBezTo>
                    <a:pt x="12947" y="15193"/>
                    <a:pt x="12843" y="15261"/>
                    <a:pt x="12737" y="15324"/>
                  </a:cubicBezTo>
                  <a:cubicBezTo>
                    <a:pt x="12630" y="15389"/>
                    <a:pt x="12524" y="15451"/>
                    <a:pt x="12415" y="15510"/>
                  </a:cubicBezTo>
                  <a:cubicBezTo>
                    <a:pt x="12197" y="15628"/>
                    <a:pt x="11973" y="15737"/>
                    <a:pt x="11742" y="15835"/>
                  </a:cubicBezTo>
                  <a:cubicBezTo>
                    <a:pt x="11570" y="15908"/>
                    <a:pt x="11394" y="15975"/>
                    <a:pt x="11216" y="16034"/>
                  </a:cubicBezTo>
                  <a:cubicBezTo>
                    <a:pt x="11096" y="16075"/>
                    <a:pt x="10976" y="16112"/>
                    <a:pt x="10853" y="16147"/>
                  </a:cubicBezTo>
                  <a:cubicBezTo>
                    <a:pt x="10488" y="16251"/>
                    <a:pt x="10111" y="16329"/>
                    <a:pt x="9727" y="16377"/>
                  </a:cubicBezTo>
                  <a:cubicBezTo>
                    <a:pt x="9598" y="16394"/>
                    <a:pt x="9468" y="16407"/>
                    <a:pt x="9338" y="16416"/>
                  </a:cubicBezTo>
                  <a:cubicBezTo>
                    <a:pt x="9143" y="16430"/>
                    <a:pt x="8946" y="16438"/>
                    <a:pt x="8746" y="16438"/>
                  </a:cubicBezTo>
                  <a:cubicBezTo>
                    <a:pt x="8548" y="16438"/>
                    <a:pt x="8350" y="16430"/>
                    <a:pt x="8154" y="16416"/>
                  </a:cubicBezTo>
                  <a:cubicBezTo>
                    <a:pt x="8025" y="16406"/>
                    <a:pt x="7895" y="16392"/>
                    <a:pt x="7767" y="16377"/>
                  </a:cubicBezTo>
                  <a:cubicBezTo>
                    <a:pt x="7381" y="16328"/>
                    <a:pt x="7005" y="16251"/>
                    <a:pt x="6640" y="16147"/>
                  </a:cubicBezTo>
                  <a:cubicBezTo>
                    <a:pt x="6518" y="16112"/>
                    <a:pt x="6397" y="16075"/>
                    <a:pt x="6278" y="16034"/>
                  </a:cubicBezTo>
                  <a:cubicBezTo>
                    <a:pt x="6098" y="15973"/>
                    <a:pt x="5924" y="15908"/>
                    <a:pt x="5750" y="15835"/>
                  </a:cubicBezTo>
                  <a:cubicBezTo>
                    <a:pt x="5521" y="15737"/>
                    <a:pt x="5296" y="15629"/>
                    <a:pt x="5078" y="15510"/>
                  </a:cubicBezTo>
                  <a:cubicBezTo>
                    <a:pt x="4969" y="15451"/>
                    <a:pt x="4861" y="15389"/>
                    <a:pt x="4756" y="15324"/>
                  </a:cubicBezTo>
                  <a:cubicBezTo>
                    <a:pt x="4649" y="15259"/>
                    <a:pt x="4546" y="15193"/>
                    <a:pt x="4443" y="15124"/>
                  </a:cubicBezTo>
                  <a:cubicBezTo>
                    <a:pt x="4393" y="15089"/>
                    <a:pt x="4341" y="15054"/>
                    <a:pt x="4291" y="15020"/>
                  </a:cubicBezTo>
                  <a:cubicBezTo>
                    <a:pt x="4191" y="14948"/>
                    <a:pt x="4092" y="14874"/>
                    <a:pt x="3995" y="14797"/>
                  </a:cubicBezTo>
                  <a:cubicBezTo>
                    <a:pt x="3947" y="14760"/>
                    <a:pt x="3900" y="14720"/>
                    <a:pt x="3851" y="14682"/>
                  </a:cubicBezTo>
                  <a:cubicBezTo>
                    <a:pt x="3471" y="14367"/>
                    <a:pt x="3122" y="14018"/>
                    <a:pt x="2807" y="13638"/>
                  </a:cubicBezTo>
                  <a:cubicBezTo>
                    <a:pt x="2769" y="13590"/>
                    <a:pt x="2729" y="13542"/>
                    <a:pt x="2692" y="13494"/>
                  </a:cubicBezTo>
                  <a:cubicBezTo>
                    <a:pt x="2616" y="13396"/>
                    <a:pt x="2541" y="13298"/>
                    <a:pt x="2470" y="13198"/>
                  </a:cubicBezTo>
                  <a:cubicBezTo>
                    <a:pt x="2433" y="13147"/>
                    <a:pt x="2399" y="13096"/>
                    <a:pt x="2365" y="13046"/>
                  </a:cubicBezTo>
                  <a:cubicBezTo>
                    <a:pt x="2296" y="12944"/>
                    <a:pt x="2229" y="12840"/>
                    <a:pt x="2165" y="12733"/>
                  </a:cubicBezTo>
                  <a:cubicBezTo>
                    <a:pt x="2100" y="12627"/>
                    <a:pt x="2039" y="12520"/>
                    <a:pt x="1979" y="12411"/>
                  </a:cubicBezTo>
                  <a:cubicBezTo>
                    <a:pt x="1861" y="12193"/>
                    <a:pt x="1752" y="11968"/>
                    <a:pt x="1654" y="11738"/>
                  </a:cubicBezTo>
                  <a:cubicBezTo>
                    <a:pt x="1646" y="11718"/>
                    <a:pt x="1639" y="11696"/>
                    <a:pt x="1631" y="11677"/>
                  </a:cubicBezTo>
                  <a:lnTo>
                    <a:pt x="7963" y="9013"/>
                  </a:lnTo>
                  <a:cubicBezTo>
                    <a:pt x="7976" y="9058"/>
                    <a:pt x="7987" y="9102"/>
                    <a:pt x="8005" y="9144"/>
                  </a:cubicBezTo>
                  <a:lnTo>
                    <a:pt x="7821" y="9340"/>
                  </a:lnTo>
                  <a:lnTo>
                    <a:pt x="2614" y="12742"/>
                  </a:lnTo>
                  <a:lnTo>
                    <a:pt x="2645" y="12790"/>
                  </a:lnTo>
                  <a:lnTo>
                    <a:pt x="7652" y="9519"/>
                  </a:lnTo>
                  <a:lnTo>
                    <a:pt x="7652" y="9519"/>
                  </a:lnTo>
                  <a:lnTo>
                    <a:pt x="3326" y="14119"/>
                  </a:lnTo>
                  <a:lnTo>
                    <a:pt x="3368" y="14159"/>
                  </a:lnTo>
                  <a:lnTo>
                    <a:pt x="7857" y="9384"/>
                  </a:lnTo>
                  <a:lnTo>
                    <a:pt x="8062" y="9251"/>
                  </a:lnTo>
                  <a:cubicBezTo>
                    <a:pt x="8083" y="9285"/>
                    <a:pt x="8108" y="9316"/>
                    <a:pt x="8134" y="9347"/>
                  </a:cubicBezTo>
                  <a:lnTo>
                    <a:pt x="7896" y="10027"/>
                  </a:lnTo>
                  <a:lnTo>
                    <a:pt x="4753" y="14888"/>
                  </a:lnTo>
                  <a:lnTo>
                    <a:pt x="4801" y="14919"/>
                  </a:lnTo>
                  <a:lnTo>
                    <a:pt x="7815" y="10259"/>
                  </a:lnTo>
                  <a:lnTo>
                    <a:pt x="7815" y="10259"/>
                  </a:lnTo>
                  <a:lnTo>
                    <a:pt x="5910" y="15702"/>
                  </a:lnTo>
                  <a:lnTo>
                    <a:pt x="5964" y="15722"/>
                  </a:lnTo>
                  <a:lnTo>
                    <a:pt x="7948" y="10053"/>
                  </a:lnTo>
                  <a:lnTo>
                    <a:pt x="8303" y="9506"/>
                  </a:lnTo>
                  <a:cubicBezTo>
                    <a:pt x="8327" y="9523"/>
                    <a:pt x="8355" y="9534"/>
                    <a:pt x="8381" y="9549"/>
                  </a:cubicBezTo>
                  <a:lnTo>
                    <a:pt x="8453" y="10432"/>
                  </a:lnTo>
                  <a:lnTo>
                    <a:pt x="7581" y="15981"/>
                  </a:lnTo>
                  <a:lnTo>
                    <a:pt x="7638" y="15991"/>
                  </a:lnTo>
                  <a:lnTo>
                    <a:pt x="8474" y="10676"/>
                  </a:lnTo>
                  <a:lnTo>
                    <a:pt x="8917" y="16099"/>
                  </a:lnTo>
                  <a:lnTo>
                    <a:pt x="8974" y="16094"/>
                  </a:lnTo>
                  <a:lnTo>
                    <a:pt x="8512" y="10432"/>
                  </a:lnTo>
                  <a:lnTo>
                    <a:pt x="8637" y="9636"/>
                  </a:lnTo>
                  <a:cubicBezTo>
                    <a:pt x="8682" y="9643"/>
                    <a:pt x="8726" y="9648"/>
                    <a:pt x="8772" y="9648"/>
                  </a:cubicBezTo>
                  <a:lnTo>
                    <a:pt x="9123" y="10290"/>
                  </a:lnTo>
                  <a:lnTo>
                    <a:pt x="10608" y="15829"/>
                  </a:lnTo>
                  <a:lnTo>
                    <a:pt x="10663" y="15813"/>
                  </a:lnTo>
                  <a:lnTo>
                    <a:pt x="9240" y="10504"/>
                  </a:lnTo>
                  <a:lnTo>
                    <a:pt x="9240" y="10504"/>
                  </a:lnTo>
                  <a:lnTo>
                    <a:pt x="11823" y="15240"/>
                  </a:lnTo>
                  <a:lnTo>
                    <a:pt x="11873" y="15213"/>
                  </a:lnTo>
                  <a:lnTo>
                    <a:pt x="9176" y="10267"/>
                  </a:lnTo>
                  <a:lnTo>
                    <a:pt x="9001" y="9614"/>
                  </a:lnTo>
                  <a:cubicBezTo>
                    <a:pt x="9104" y="9585"/>
                    <a:pt x="9197" y="9538"/>
                    <a:pt x="9280" y="9476"/>
                  </a:cubicBezTo>
                  <a:lnTo>
                    <a:pt x="13315" y="14465"/>
                  </a:lnTo>
                  <a:lnTo>
                    <a:pt x="13360" y="14429"/>
                  </a:lnTo>
                  <a:lnTo>
                    <a:pt x="9316" y="9443"/>
                  </a:lnTo>
                  <a:cubicBezTo>
                    <a:pt x="9349" y="9414"/>
                    <a:pt x="9380" y="9382"/>
                    <a:pt x="9408" y="9349"/>
                  </a:cubicBezTo>
                  <a:lnTo>
                    <a:pt x="14945" y="11940"/>
                  </a:lnTo>
                  <a:lnTo>
                    <a:pt x="14970" y="11888"/>
                  </a:lnTo>
                  <a:lnTo>
                    <a:pt x="9445" y="9304"/>
                  </a:lnTo>
                  <a:cubicBezTo>
                    <a:pt x="9504" y="9220"/>
                    <a:pt x="9549" y="9126"/>
                    <a:pt x="9576" y="9023"/>
                  </a:cubicBezTo>
                  <a:lnTo>
                    <a:pt x="15792" y="10657"/>
                  </a:lnTo>
                  <a:lnTo>
                    <a:pt x="15806" y="10602"/>
                  </a:lnTo>
                  <a:lnTo>
                    <a:pt x="9590" y="8967"/>
                  </a:lnTo>
                  <a:cubicBezTo>
                    <a:pt x="9595" y="8937"/>
                    <a:pt x="9597" y="8905"/>
                    <a:pt x="9598" y="8874"/>
                  </a:cubicBezTo>
                  <a:lnTo>
                    <a:pt x="15642" y="8993"/>
                  </a:lnTo>
                  <a:lnTo>
                    <a:pt x="15644" y="8935"/>
                  </a:lnTo>
                  <a:lnTo>
                    <a:pt x="9603" y="8815"/>
                  </a:lnTo>
                  <a:lnTo>
                    <a:pt x="9603" y="8813"/>
                  </a:lnTo>
                  <a:cubicBezTo>
                    <a:pt x="9603" y="8761"/>
                    <a:pt x="9597" y="8712"/>
                    <a:pt x="9588" y="8662"/>
                  </a:cubicBezTo>
                  <a:lnTo>
                    <a:pt x="15947" y="7629"/>
                  </a:lnTo>
                  <a:lnTo>
                    <a:pt x="15938" y="7573"/>
                  </a:lnTo>
                  <a:lnTo>
                    <a:pt x="9575" y="8605"/>
                  </a:lnTo>
                  <a:cubicBezTo>
                    <a:pt x="9554" y="8522"/>
                    <a:pt x="9520" y="8443"/>
                    <a:pt x="9476" y="8373"/>
                  </a:cubicBezTo>
                  <a:lnTo>
                    <a:pt x="15084" y="6012"/>
                  </a:lnTo>
                  <a:lnTo>
                    <a:pt x="15063" y="5959"/>
                  </a:lnTo>
                  <a:lnTo>
                    <a:pt x="9525" y="8290"/>
                  </a:lnTo>
                  <a:lnTo>
                    <a:pt x="14865" y="4799"/>
                  </a:lnTo>
                  <a:lnTo>
                    <a:pt x="14834" y="4752"/>
                  </a:lnTo>
                  <a:lnTo>
                    <a:pt x="9418" y="8291"/>
                  </a:lnTo>
                  <a:cubicBezTo>
                    <a:pt x="9358" y="8215"/>
                    <a:pt x="9286" y="8152"/>
                    <a:pt x="9203" y="8101"/>
                  </a:cubicBezTo>
                  <a:lnTo>
                    <a:pt x="9527" y="7601"/>
                  </a:lnTo>
                  <a:lnTo>
                    <a:pt x="13366" y="3517"/>
                  </a:lnTo>
                  <a:lnTo>
                    <a:pt x="13324" y="3478"/>
                  </a:lnTo>
                  <a:lnTo>
                    <a:pt x="9702" y="7331"/>
                  </a:lnTo>
                  <a:lnTo>
                    <a:pt x="12726" y="2656"/>
                  </a:lnTo>
                  <a:lnTo>
                    <a:pt x="12677" y="2625"/>
                  </a:lnTo>
                  <a:lnTo>
                    <a:pt x="9482" y="7566"/>
                  </a:lnTo>
                  <a:lnTo>
                    <a:pt x="9047" y="8028"/>
                  </a:lnTo>
                  <a:cubicBezTo>
                    <a:pt x="8998" y="8011"/>
                    <a:pt x="8944" y="7997"/>
                    <a:pt x="8890" y="7990"/>
                  </a:cubicBezTo>
                  <a:lnTo>
                    <a:pt x="9072" y="6824"/>
                  </a:lnTo>
                  <a:lnTo>
                    <a:pt x="10782" y="1936"/>
                  </a:lnTo>
                  <a:lnTo>
                    <a:pt x="10728" y="1917"/>
                  </a:lnTo>
                  <a:lnTo>
                    <a:pt x="9122" y="6506"/>
                  </a:lnTo>
                  <a:lnTo>
                    <a:pt x="9899" y="1562"/>
                  </a:lnTo>
                  <a:lnTo>
                    <a:pt x="9842" y="1553"/>
                  </a:lnTo>
                  <a:lnTo>
                    <a:pt x="9015" y="6810"/>
                  </a:lnTo>
                  <a:lnTo>
                    <a:pt x="8601" y="7993"/>
                  </a:lnTo>
                  <a:cubicBezTo>
                    <a:pt x="8587" y="7996"/>
                    <a:pt x="8574" y="8002"/>
                    <a:pt x="8559" y="8005"/>
                  </a:cubicBezTo>
                  <a:lnTo>
                    <a:pt x="8194" y="6638"/>
                  </a:lnTo>
                  <a:lnTo>
                    <a:pt x="7777" y="1539"/>
                  </a:lnTo>
                  <a:lnTo>
                    <a:pt x="7720" y="1544"/>
                  </a:lnTo>
                  <a:lnTo>
                    <a:pt x="8111" y="6328"/>
                  </a:lnTo>
                  <a:lnTo>
                    <a:pt x="6872" y="1712"/>
                  </a:lnTo>
                  <a:lnTo>
                    <a:pt x="6817" y="1728"/>
                  </a:lnTo>
                  <a:lnTo>
                    <a:pt x="8137" y="6650"/>
                  </a:lnTo>
                  <a:lnTo>
                    <a:pt x="8258" y="8136"/>
                  </a:lnTo>
                  <a:lnTo>
                    <a:pt x="7472" y="7164"/>
                  </a:lnTo>
                  <a:lnTo>
                    <a:pt x="4871" y="2395"/>
                  </a:lnTo>
                  <a:lnTo>
                    <a:pt x="4820" y="2423"/>
                  </a:lnTo>
                  <a:lnTo>
                    <a:pt x="7270" y="6913"/>
                  </a:lnTo>
                  <a:lnTo>
                    <a:pt x="4166" y="3076"/>
                  </a:lnTo>
                  <a:lnTo>
                    <a:pt x="4122" y="3112"/>
                  </a:lnTo>
                  <a:lnTo>
                    <a:pt x="7422" y="7196"/>
                  </a:lnTo>
                  <a:lnTo>
                    <a:pt x="8061" y="8366"/>
                  </a:lnTo>
                  <a:cubicBezTo>
                    <a:pt x="8027" y="8421"/>
                    <a:pt x="7999" y="8481"/>
                    <a:pt x="7977" y="8543"/>
                  </a:cubicBezTo>
                  <a:lnTo>
                    <a:pt x="7616" y="8449"/>
                  </a:lnTo>
                  <a:lnTo>
                    <a:pt x="1739" y="5700"/>
                  </a:lnTo>
                  <a:lnTo>
                    <a:pt x="1715" y="5752"/>
                  </a:lnTo>
                  <a:lnTo>
                    <a:pt x="7305" y="8367"/>
                  </a:lnTo>
                  <a:lnTo>
                    <a:pt x="1679" y="6889"/>
                  </a:lnTo>
                  <a:lnTo>
                    <a:pt x="1666" y="6944"/>
                  </a:lnTo>
                  <a:lnTo>
                    <a:pt x="7597" y="8504"/>
                  </a:lnTo>
                  <a:lnTo>
                    <a:pt x="7945" y="8666"/>
                  </a:lnTo>
                  <a:cubicBezTo>
                    <a:pt x="7938" y="8703"/>
                    <a:pt x="7934" y="8744"/>
                    <a:pt x="7933" y="8784"/>
                  </a:cubicBezTo>
                  <a:lnTo>
                    <a:pt x="1046" y="8649"/>
                  </a:lnTo>
                  <a:cubicBezTo>
                    <a:pt x="1049" y="8482"/>
                    <a:pt x="1053" y="8316"/>
                    <a:pt x="1065" y="8152"/>
                  </a:cubicBezTo>
                  <a:cubicBezTo>
                    <a:pt x="1076" y="8022"/>
                    <a:pt x="1089" y="7892"/>
                    <a:pt x="1105" y="7763"/>
                  </a:cubicBezTo>
                  <a:cubicBezTo>
                    <a:pt x="1154" y="7378"/>
                    <a:pt x="1231" y="7002"/>
                    <a:pt x="1334" y="6637"/>
                  </a:cubicBezTo>
                  <a:cubicBezTo>
                    <a:pt x="1370" y="6515"/>
                    <a:pt x="1407" y="6395"/>
                    <a:pt x="1448" y="6275"/>
                  </a:cubicBezTo>
                  <a:cubicBezTo>
                    <a:pt x="1508" y="6096"/>
                    <a:pt x="1574" y="5920"/>
                    <a:pt x="1648" y="5748"/>
                  </a:cubicBezTo>
                  <a:cubicBezTo>
                    <a:pt x="1746" y="5518"/>
                    <a:pt x="1854" y="5293"/>
                    <a:pt x="1973" y="5074"/>
                  </a:cubicBezTo>
                  <a:cubicBezTo>
                    <a:pt x="2032" y="4965"/>
                    <a:pt x="2094" y="4858"/>
                    <a:pt x="2159" y="4752"/>
                  </a:cubicBezTo>
                  <a:cubicBezTo>
                    <a:pt x="2223" y="4646"/>
                    <a:pt x="2290" y="4542"/>
                    <a:pt x="2358" y="4439"/>
                  </a:cubicBezTo>
                  <a:cubicBezTo>
                    <a:pt x="2394" y="4388"/>
                    <a:pt x="2429" y="4336"/>
                    <a:pt x="2463" y="4287"/>
                  </a:cubicBezTo>
                  <a:cubicBezTo>
                    <a:pt x="2535" y="4186"/>
                    <a:pt x="2609" y="4087"/>
                    <a:pt x="2686" y="3991"/>
                  </a:cubicBezTo>
                  <a:cubicBezTo>
                    <a:pt x="2723" y="3943"/>
                    <a:pt x="2762" y="3895"/>
                    <a:pt x="2801" y="3847"/>
                  </a:cubicBezTo>
                  <a:cubicBezTo>
                    <a:pt x="3115" y="3467"/>
                    <a:pt x="3464" y="3117"/>
                    <a:pt x="3845" y="2803"/>
                  </a:cubicBezTo>
                  <a:cubicBezTo>
                    <a:pt x="3893" y="2764"/>
                    <a:pt x="3941" y="2726"/>
                    <a:pt x="3989" y="2688"/>
                  </a:cubicBezTo>
                  <a:cubicBezTo>
                    <a:pt x="4086" y="2611"/>
                    <a:pt x="4185" y="2538"/>
                    <a:pt x="4285" y="2466"/>
                  </a:cubicBezTo>
                  <a:cubicBezTo>
                    <a:pt x="4336" y="2430"/>
                    <a:pt x="4387" y="2394"/>
                    <a:pt x="4436" y="2361"/>
                  </a:cubicBezTo>
                  <a:cubicBezTo>
                    <a:pt x="4539" y="2291"/>
                    <a:pt x="4643" y="2224"/>
                    <a:pt x="4750" y="2161"/>
                  </a:cubicBezTo>
                  <a:cubicBezTo>
                    <a:pt x="4856" y="2097"/>
                    <a:pt x="4963" y="2035"/>
                    <a:pt x="5072" y="1975"/>
                  </a:cubicBezTo>
                  <a:cubicBezTo>
                    <a:pt x="5290" y="1857"/>
                    <a:pt x="5514" y="1748"/>
                    <a:pt x="5744" y="1651"/>
                  </a:cubicBezTo>
                  <a:cubicBezTo>
                    <a:pt x="5916" y="1578"/>
                    <a:pt x="6093" y="1510"/>
                    <a:pt x="6272" y="1450"/>
                  </a:cubicBezTo>
                  <a:cubicBezTo>
                    <a:pt x="6391" y="1411"/>
                    <a:pt x="6511" y="1372"/>
                    <a:pt x="6633" y="1338"/>
                  </a:cubicBezTo>
                  <a:cubicBezTo>
                    <a:pt x="7000" y="1234"/>
                    <a:pt x="7375" y="1156"/>
                    <a:pt x="7760" y="1109"/>
                  </a:cubicBezTo>
                  <a:cubicBezTo>
                    <a:pt x="7889" y="1091"/>
                    <a:pt x="8018" y="1078"/>
                    <a:pt x="8148" y="1069"/>
                  </a:cubicBezTo>
                  <a:cubicBezTo>
                    <a:pt x="8344" y="1055"/>
                    <a:pt x="8542" y="1047"/>
                    <a:pt x="8740" y="1047"/>
                  </a:cubicBezTo>
                  <a:close/>
                  <a:moveTo>
                    <a:pt x="8741" y="0"/>
                  </a:moveTo>
                  <a:cubicBezTo>
                    <a:pt x="7561" y="0"/>
                    <a:pt x="6418" y="232"/>
                    <a:pt x="5339" y="687"/>
                  </a:cubicBezTo>
                  <a:cubicBezTo>
                    <a:pt x="4297" y="1127"/>
                    <a:pt x="3363" y="1757"/>
                    <a:pt x="2561" y="2560"/>
                  </a:cubicBezTo>
                  <a:cubicBezTo>
                    <a:pt x="1758" y="3363"/>
                    <a:pt x="1129" y="4298"/>
                    <a:pt x="687" y="5338"/>
                  </a:cubicBezTo>
                  <a:cubicBezTo>
                    <a:pt x="232" y="6417"/>
                    <a:pt x="1" y="7561"/>
                    <a:pt x="1" y="8742"/>
                  </a:cubicBezTo>
                  <a:cubicBezTo>
                    <a:pt x="1" y="9921"/>
                    <a:pt x="232" y="11065"/>
                    <a:pt x="687" y="12144"/>
                  </a:cubicBezTo>
                  <a:cubicBezTo>
                    <a:pt x="1128" y="13184"/>
                    <a:pt x="1757" y="14119"/>
                    <a:pt x="2561" y="14922"/>
                  </a:cubicBezTo>
                  <a:cubicBezTo>
                    <a:pt x="3363" y="15724"/>
                    <a:pt x="4297" y="16354"/>
                    <a:pt x="5339" y="16795"/>
                  </a:cubicBezTo>
                  <a:cubicBezTo>
                    <a:pt x="6418" y="17250"/>
                    <a:pt x="7561" y="17482"/>
                    <a:pt x="8741" y="17482"/>
                  </a:cubicBezTo>
                  <a:cubicBezTo>
                    <a:pt x="9922" y="17482"/>
                    <a:pt x="11065" y="17250"/>
                    <a:pt x="12144" y="16795"/>
                  </a:cubicBezTo>
                  <a:cubicBezTo>
                    <a:pt x="13185" y="16355"/>
                    <a:pt x="14120" y="15726"/>
                    <a:pt x="14922" y="14922"/>
                  </a:cubicBezTo>
                  <a:cubicBezTo>
                    <a:pt x="15724" y="14119"/>
                    <a:pt x="16353" y="13184"/>
                    <a:pt x="16795" y="12144"/>
                  </a:cubicBezTo>
                  <a:cubicBezTo>
                    <a:pt x="17251" y="11065"/>
                    <a:pt x="17482" y="9921"/>
                    <a:pt x="17482" y="8742"/>
                  </a:cubicBezTo>
                  <a:cubicBezTo>
                    <a:pt x="17483" y="7561"/>
                    <a:pt x="17252" y="6417"/>
                    <a:pt x="16795" y="5338"/>
                  </a:cubicBezTo>
                  <a:cubicBezTo>
                    <a:pt x="16356" y="4298"/>
                    <a:pt x="15725" y="3363"/>
                    <a:pt x="14922" y="2560"/>
                  </a:cubicBezTo>
                  <a:cubicBezTo>
                    <a:pt x="14120" y="1759"/>
                    <a:pt x="13185" y="1128"/>
                    <a:pt x="12144" y="687"/>
                  </a:cubicBezTo>
                  <a:cubicBezTo>
                    <a:pt x="11065" y="232"/>
                    <a:pt x="9922" y="0"/>
                    <a:pt x="8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6914060" y="3680058"/>
              <a:ext cx="1421318" cy="1421155"/>
            </a:xfrm>
            <a:custGeom>
              <a:avLst/>
              <a:gdLst/>
              <a:ahLst/>
              <a:cxnLst/>
              <a:rect l="l" t="t" r="r" b="b"/>
              <a:pathLst>
                <a:path w="17484" h="17482" extrusionOk="0">
                  <a:moveTo>
                    <a:pt x="8966" y="7127"/>
                  </a:moveTo>
                  <a:lnTo>
                    <a:pt x="8831" y="7981"/>
                  </a:lnTo>
                  <a:cubicBezTo>
                    <a:pt x="8811" y="7980"/>
                    <a:pt x="8790" y="7975"/>
                    <a:pt x="8767" y="7975"/>
                  </a:cubicBezTo>
                  <a:cubicBezTo>
                    <a:pt x="8733" y="7975"/>
                    <a:pt x="8699" y="7981"/>
                    <a:pt x="8665" y="7986"/>
                  </a:cubicBezTo>
                  <a:lnTo>
                    <a:pt x="8966" y="7127"/>
                  </a:lnTo>
                  <a:close/>
                  <a:moveTo>
                    <a:pt x="9307" y="7835"/>
                  </a:moveTo>
                  <a:lnTo>
                    <a:pt x="9154" y="8073"/>
                  </a:lnTo>
                  <a:cubicBezTo>
                    <a:pt x="9138" y="8065"/>
                    <a:pt x="9123" y="8056"/>
                    <a:pt x="9108" y="8048"/>
                  </a:cubicBezTo>
                  <a:lnTo>
                    <a:pt x="9307" y="7835"/>
                  </a:lnTo>
                  <a:close/>
                  <a:moveTo>
                    <a:pt x="8221" y="6958"/>
                  </a:moveTo>
                  <a:lnTo>
                    <a:pt x="8506" y="8021"/>
                  </a:lnTo>
                  <a:cubicBezTo>
                    <a:pt x="8438" y="8044"/>
                    <a:pt x="8375" y="8073"/>
                    <a:pt x="8314" y="8110"/>
                  </a:cubicBezTo>
                  <a:lnTo>
                    <a:pt x="8221" y="6958"/>
                  </a:lnTo>
                  <a:close/>
                  <a:moveTo>
                    <a:pt x="7627" y="7445"/>
                  </a:moveTo>
                  <a:lnTo>
                    <a:pt x="8222" y="8182"/>
                  </a:lnTo>
                  <a:cubicBezTo>
                    <a:pt x="8178" y="8220"/>
                    <a:pt x="8137" y="8265"/>
                    <a:pt x="8100" y="8313"/>
                  </a:cubicBezTo>
                  <a:lnTo>
                    <a:pt x="7627" y="7445"/>
                  </a:lnTo>
                  <a:close/>
                  <a:moveTo>
                    <a:pt x="7909" y="8583"/>
                  </a:moveTo>
                  <a:lnTo>
                    <a:pt x="7962" y="8597"/>
                  </a:lnTo>
                  <a:cubicBezTo>
                    <a:pt x="7961" y="8601"/>
                    <a:pt x="7960" y="8604"/>
                    <a:pt x="7959" y="8607"/>
                  </a:cubicBezTo>
                  <a:lnTo>
                    <a:pt x="7909" y="8583"/>
                  </a:lnTo>
                  <a:close/>
                  <a:moveTo>
                    <a:pt x="8028" y="9197"/>
                  </a:moveTo>
                  <a:cubicBezTo>
                    <a:pt x="8028" y="9199"/>
                    <a:pt x="8028" y="9199"/>
                    <a:pt x="8029" y="9200"/>
                  </a:cubicBezTo>
                  <a:lnTo>
                    <a:pt x="8019" y="9205"/>
                  </a:lnTo>
                  <a:lnTo>
                    <a:pt x="8019" y="9205"/>
                  </a:lnTo>
                  <a:lnTo>
                    <a:pt x="8028" y="9197"/>
                  </a:lnTo>
                  <a:close/>
                  <a:moveTo>
                    <a:pt x="8170" y="9401"/>
                  </a:moveTo>
                  <a:cubicBezTo>
                    <a:pt x="8195" y="9425"/>
                    <a:pt x="8224" y="9446"/>
                    <a:pt x="8252" y="9469"/>
                  </a:cubicBezTo>
                  <a:lnTo>
                    <a:pt x="8024" y="9822"/>
                  </a:lnTo>
                  <a:lnTo>
                    <a:pt x="8170" y="9401"/>
                  </a:lnTo>
                  <a:close/>
                  <a:moveTo>
                    <a:pt x="8937" y="9635"/>
                  </a:moveTo>
                  <a:lnTo>
                    <a:pt x="9051" y="10056"/>
                  </a:lnTo>
                  <a:lnTo>
                    <a:pt x="8827" y="9646"/>
                  </a:lnTo>
                  <a:cubicBezTo>
                    <a:pt x="8865" y="9642"/>
                    <a:pt x="8902" y="9641"/>
                    <a:pt x="8937" y="9635"/>
                  </a:cubicBezTo>
                  <a:close/>
                  <a:moveTo>
                    <a:pt x="8435" y="9582"/>
                  </a:moveTo>
                  <a:lnTo>
                    <a:pt x="8435" y="9582"/>
                  </a:lnTo>
                  <a:cubicBezTo>
                    <a:pt x="8479" y="9601"/>
                    <a:pt x="8526" y="9615"/>
                    <a:pt x="8573" y="9627"/>
                  </a:cubicBezTo>
                  <a:lnTo>
                    <a:pt x="8485" y="10189"/>
                  </a:lnTo>
                  <a:lnTo>
                    <a:pt x="8435" y="9582"/>
                  </a:lnTo>
                  <a:close/>
                  <a:moveTo>
                    <a:pt x="1045" y="8705"/>
                  </a:moveTo>
                  <a:lnTo>
                    <a:pt x="7933" y="8841"/>
                  </a:lnTo>
                  <a:cubicBezTo>
                    <a:pt x="7933" y="8853"/>
                    <a:pt x="7935" y="8863"/>
                    <a:pt x="7935" y="8874"/>
                  </a:cubicBezTo>
                  <a:lnTo>
                    <a:pt x="1522" y="9913"/>
                  </a:lnTo>
                  <a:lnTo>
                    <a:pt x="1532" y="9970"/>
                  </a:lnTo>
                  <a:lnTo>
                    <a:pt x="7940" y="8931"/>
                  </a:lnTo>
                  <a:cubicBezTo>
                    <a:pt x="7941" y="8940"/>
                    <a:pt x="7941" y="8947"/>
                    <a:pt x="7944" y="8957"/>
                  </a:cubicBezTo>
                  <a:lnTo>
                    <a:pt x="1604" y="11624"/>
                  </a:lnTo>
                  <a:cubicBezTo>
                    <a:pt x="1549" y="11487"/>
                    <a:pt x="1495" y="11350"/>
                    <a:pt x="1448" y="11210"/>
                  </a:cubicBezTo>
                  <a:cubicBezTo>
                    <a:pt x="1407" y="11091"/>
                    <a:pt x="1370" y="10971"/>
                    <a:pt x="1334" y="10850"/>
                  </a:cubicBezTo>
                  <a:cubicBezTo>
                    <a:pt x="1231" y="10484"/>
                    <a:pt x="1153" y="10107"/>
                    <a:pt x="1105" y="9722"/>
                  </a:cubicBezTo>
                  <a:cubicBezTo>
                    <a:pt x="1087" y="9594"/>
                    <a:pt x="1075" y="9465"/>
                    <a:pt x="1065" y="9335"/>
                  </a:cubicBezTo>
                  <a:cubicBezTo>
                    <a:pt x="1051" y="9138"/>
                    <a:pt x="1044" y="8941"/>
                    <a:pt x="1044" y="8743"/>
                  </a:cubicBezTo>
                  <a:cubicBezTo>
                    <a:pt x="1044" y="8729"/>
                    <a:pt x="1045" y="8718"/>
                    <a:pt x="1045" y="8705"/>
                  </a:cubicBezTo>
                  <a:close/>
                  <a:moveTo>
                    <a:pt x="8740" y="1047"/>
                  </a:moveTo>
                  <a:cubicBezTo>
                    <a:pt x="8938" y="1047"/>
                    <a:pt x="9138" y="1055"/>
                    <a:pt x="9332" y="1069"/>
                  </a:cubicBezTo>
                  <a:cubicBezTo>
                    <a:pt x="9462" y="1079"/>
                    <a:pt x="9592" y="1093"/>
                    <a:pt x="9720" y="1109"/>
                  </a:cubicBezTo>
                  <a:cubicBezTo>
                    <a:pt x="10106" y="1157"/>
                    <a:pt x="10483" y="1234"/>
                    <a:pt x="10847" y="1338"/>
                  </a:cubicBezTo>
                  <a:cubicBezTo>
                    <a:pt x="10969" y="1372"/>
                    <a:pt x="11090" y="1411"/>
                    <a:pt x="11210" y="1450"/>
                  </a:cubicBezTo>
                  <a:cubicBezTo>
                    <a:pt x="11388" y="1512"/>
                    <a:pt x="11564" y="1578"/>
                    <a:pt x="11736" y="1651"/>
                  </a:cubicBezTo>
                  <a:cubicBezTo>
                    <a:pt x="11966" y="1748"/>
                    <a:pt x="12191" y="1855"/>
                    <a:pt x="12409" y="1975"/>
                  </a:cubicBezTo>
                  <a:cubicBezTo>
                    <a:pt x="12518" y="2035"/>
                    <a:pt x="12625" y="2096"/>
                    <a:pt x="12731" y="2161"/>
                  </a:cubicBezTo>
                  <a:cubicBezTo>
                    <a:pt x="12837" y="2226"/>
                    <a:pt x="12941" y="2292"/>
                    <a:pt x="13044" y="2361"/>
                  </a:cubicBezTo>
                  <a:cubicBezTo>
                    <a:pt x="13095" y="2395"/>
                    <a:pt x="13147" y="2431"/>
                    <a:pt x="13195" y="2466"/>
                  </a:cubicBezTo>
                  <a:cubicBezTo>
                    <a:pt x="13295" y="2538"/>
                    <a:pt x="13396" y="2611"/>
                    <a:pt x="13491" y="2688"/>
                  </a:cubicBezTo>
                  <a:cubicBezTo>
                    <a:pt x="13539" y="2726"/>
                    <a:pt x="13588" y="2764"/>
                    <a:pt x="13636" y="2803"/>
                  </a:cubicBezTo>
                  <a:cubicBezTo>
                    <a:pt x="13825" y="2960"/>
                    <a:pt x="14009" y="3126"/>
                    <a:pt x="14182" y="3301"/>
                  </a:cubicBezTo>
                  <a:cubicBezTo>
                    <a:pt x="14356" y="3474"/>
                    <a:pt x="14523" y="3657"/>
                    <a:pt x="14679" y="3847"/>
                  </a:cubicBezTo>
                  <a:cubicBezTo>
                    <a:pt x="14718" y="3895"/>
                    <a:pt x="14757" y="3943"/>
                    <a:pt x="14795" y="3991"/>
                  </a:cubicBezTo>
                  <a:cubicBezTo>
                    <a:pt x="14872" y="4089"/>
                    <a:pt x="14945" y="4188"/>
                    <a:pt x="15017" y="4287"/>
                  </a:cubicBezTo>
                  <a:cubicBezTo>
                    <a:pt x="15053" y="4338"/>
                    <a:pt x="15089" y="4388"/>
                    <a:pt x="15122" y="4439"/>
                  </a:cubicBezTo>
                  <a:cubicBezTo>
                    <a:pt x="15190" y="4542"/>
                    <a:pt x="15258" y="4646"/>
                    <a:pt x="15322" y="4752"/>
                  </a:cubicBezTo>
                  <a:cubicBezTo>
                    <a:pt x="15387" y="4859"/>
                    <a:pt x="15448" y="4965"/>
                    <a:pt x="15507" y="5074"/>
                  </a:cubicBezTo>
                  <a:cubicBezTo>
                    <a:pt x="15625" y="5292"/>
                    <a:pt x="15735" y="5517"/>
                    <a:pt x="15832" y="5748"/>
                  </a:cubicBezTo>
                  <a:cubicBezTo>
                    <a:pt x="15905" y="5920"/>
                    <a:pt x="15972" y="6097"/>
                    <a:pt x="16032" y="6275"/>
                  </a:cubicBezTo>
                  <a:cubicBezTo>
                    <a:pt x="16072" y="6395"/>
                    <a:pt x="16109" y="6515"/>
                    <a:pt x="16145" y="6637"/>
                  </a:cubicBezTo>
                  <a:cubicBezTo>
                    <a:pt x="16249" y="7002"/>
                    <a:pt x="16326" y="7379"/>
                    <a:pt x="16374" y="7763"/>
                  </a:cubicBezTo>
                  <a:cubicBezTo>
                    <a:pt x="16392" y="7892"/>
                    <a:pt x="16404" y="8022"/>
                    <a:pt x="16414" y="8152"/>
                  </a:cubicBezTo>
                  <a:cubicBezTo>
                    <a:pt x="16428" y="8348"/>
                    <a:pt x="16436" y="8545"/>
                    <a:pt x="16436" y="8744"/>
                  </a:cubicBezTo>
                  <a:cubicBezTo>
                    <a:pt x="16442" y="8940"/>
                    <a:pt x="16436" y="9138"/>
                    <a:pt x="16420" y="9334"/>
                  </a:cubicBezTo>
                  <a:cubicBezTo>
                    <a:pt x="16410" y="9463"/>
                    <a:pt x="16397" y="9593"/>
                    <a:pt x="16382" y="9721"/>
                  </a:cubicBezTo>
                  <a:cubicBezTo>
                    <a:pt x="16332" y="10107"/>
                    <a:pt x="16255" y="10483"/>
                    <a:pt x="16151" y="10848"/>
                  </a:cubicBezTo>
                  <a:cubicBezTo>
                    <a:pt x="16117" y="10970"/>
                    <a:pt x="16078" y="11091"/>
                    <a:pt x="16039" y="11210"/>
                  </a:cubicBezTo>
                  <a:cubicBezTo>
                    <a:pt x="15978" y="11390"/>
                    <a:pt x="15911" y="11564"/>
                    <a:pt x="15838" y="11738"/>
                  </a:cubicBezTo>
                  <a:cubicBezTo>
                    <a:pt x="15741" y="11967"/>
                    <a:pt x="15632" y="12192"/>
                    <a:pt x="15514" y="12411"/>
                  </a:cubicBezTo>
                  <a:cubicBezTo>
                    <a:pt x="15454" y="12520"/>
                    <a:pt x="15393" y="12628"/>
                    <a:pt x="15328" y="12733"/>
                  </a:cubicBezTo>
                  <a:cubicBezTo>
                    <a:pt x="15263" y="12840"/>
                    <a:pt x="15198" y="12944"/>
                    <a:pt x="15128" y="13046"/>
                  </a:cubicBezTo>
                  <a:cubicBezTo>
                    <a:pt x="15094" y="13096"/>
                    <a:pt x="15058" y="13148"/>
                    <a:pt x="15023" y="13198"/>
                  </a:cubicBezTo>
                  <a:cubicBezTo>
                    <a:pt x="14951" y="13299"/>
                    <a:pt x="14878" y="13397"/>
                    <a:pt x="14801" y="13494"/>
                  </a:cubicBezTo>
                  <a:cubicBezTo>
                    <a:pt x="14764" y="13542"/>
                    <a:pt x="14725" y="13590"/>
                    <a:pt x="14686" y="13638"/>
                  </a:cubicBezTo>
                  <a:cubicBezTo>
                    <a:pt x="14372" y="14018"/>
                    <a:pt x="14022" y="14367"/>
                    <a:pt x="13642" y="14682"/>
                  </a:cubicBezTo>
                  <a:cubicBezTo>
                    <a:pt x="13594" y="14720"/>
                    <a:pt x="13546" y="14760"/>
                    <a:pt x="13498" y="14797"/>
                  </a:cubicBezTo>
                  <a:cubicBezTo>
                    <a:pt x="13401" y="14874"/>
                    <a:pt x="13302" y="14948"/>
                    <a:pt x="13202" y="15020"/>
                  </a:cubicBezTo>
                  <a:cubicBezTo>
                    <a:pt x="13152" y="15056"/>
                    <a:pt x="13101" y="15090"/>
                    <a:pt x="13050" y="15124"/>
                  </a:cubicBezTo>
                  <a:cubicBezTo>
                    <a:pt x="12947" y="15193"/>
                    <a:pt x="12843" y="15261"/>
                    <a:pt x="12737" y="15324"/>
                  </a:cubicBezTo>
                  <a:cubicBezTo>
                    <a:pt x="12630" y="15389"/>
                    <a:pt x="12524" y="15451"/>
                    <a:pt x="12415" y="15510"/>
                  </a:cubicBezTo>
                  <a:cubicBezTo>
                    <a:pt x="12197" y="15628"/>
                    <a:pt x="11973" y="15737"/>
                    <a:pt x="11742" y="15835"/>
                  </a:cubicBezTo>
                  <a:cubicBezTo>
                    <a:pt x="11570" y="15908"/>
                    <a:pt x="11394" y="15975"/>
                    <a:pt x="11216" y="16034"/>
                  </a:cubicBezTo>
                  <a:cubicBezTo>
                    <a:pt x="11096" y="16075"/>
                    <a:pt x="10976" y="16112"/>
                    <a:pt x="10853" y="16147"/>
                  </a:cubicBezTo>
                  <a:cubicBezTo>
                    <a:pt x="10488" y="16251"/>
                    <a:pt x="10111" y="16329"/>
                    <a:pt x="9727" y="16377"/>
                  </a:cubicBezTo>
                  <a:cubicBezTo>
                    <a:pt x="9598" y="16394"/>
                    <a:pt x="9468" y="16407"/>
                    <a:pt x="9338" y="16416"/>
                  </a:cubicBezTo>
                  <a:cubicBezTo>
                    <a:pt x="9143" y="16430"/>
                    <a:pt x="8946" y="16438"/>
                    <a:pt x="8746" y="16438"/>
                  </a:cubicBezTo>
                  <a:cubicBezTo>
                    <a:pt x="8548" y="16438"/>
                    <a:pt x="8350" y="16430"/>
                    <a:pt x="8154" y="16416"/>
                  </a:cubicBezTo>
                  <a:cubicBezTo>
                    <a:pt x="8025" y="16406"/>
                    <a:pt x="7895" y="16392"/>
                    <a:pt x="7767" y="16377"/>
                  </a:cubicBezTo>
                  <a:cubicBezTo>
                    <a:pt x="7381" y="16328"/>
                    <a:pt x="7005" y="16251"/>
                    <a:pt x="6640" y="16147"/>
                  </a:cubicBezTo>
                  <a:cubicBezTo>
                    <a:pt x="6518" y="16112"/>
                    <a:pt x="6397" y="16075"/>
                    <a:pt x="6278" y="16034"/>
                  </a:cubicBezTo>
                  <a:cubicBezTo>
                    <a:pt x="6098" y="15973"/>
                    <a:pt x="5924" y="15908"/>
                    <a:pt x="5750" y="15835"/>
                  </a:cubicBezTo>
                  <a:cubicBezTo>
                    <a:pt x="5521" y="15737"/>
                    <a:pt x="5296" y="15629"/>
                    <a:pt x="5078" y="15510"/>
                  </a:cubicBezTo>
                  <a:cubicBezTo>
                    <a:pt x="4969" y="15451"/>
                    <a:pt x="4861" y="15389"/>
                    <a:pt x="4756" y="15324"/>
                  </a:cubicBezTo>
                  <a:cubicBezTo>
                    <a:pt x="4649" y="15259"/>
                    <a:pt x="4546" y="15193"/>
                    <a:pt x="4443" y="15124"/>
                  </a:cubicBezTo>
                  <a:cubicBezTo>
                    <a:pt x="4393" y="15089"/>
                    <a:pt x="4341" y="15054"/>
                    <a:pt x="4291" y="15020"/>
                  </a:cubicBezTo>
                  <a:cubicBezTo>
                    <a:pt x="4191" y="14948"/>
                    <a:pt x="4092" y="14874"/>
                    <a:pt x="3995" y="14797"/>
                  </a:cubicBezTo>
                  <a:cubicBezTo>
                    <a:pt x="3947" y="14760"/>
                    <a:pt x="3900" y="14720"/>
                    <a:pt x="3851" y="14682"/>
                  </a:cubicBezTo>
                  <a:cubicBezTo>
                    <a:pt x="3471" y="14367"/>
                    <a:pt x="3122" y="14018"/>
                    <a:pt x="2807" y="13638"/>
                  </a:cubicBezTo>
                  <a:cubicBezTo>
                    <a:pt x="2769" y="13590"/>
                    <a:pt x="2729" y="13542"/>
                    <a:pt x="2692" y="13494"/>
                  </a:cubicBezTo>
                  <a:cubicBezTo>
                    <a:pt x="2616" y="13396"/>
                    <a:pt x="2541" y="13298"/>
                    <a:pt x="2470" y="13198"/>
                  </a:cubicBezTo>
                  <a:cubicBezTo>
                    <a:pt x="2433" y="13147"/>
                    <a:pt x="2399" y="13096"/>
                    <a:pt x="2365" y="13046"/>
                  </a:cubicBezTo>
                  <a:cubicBezTo>
                    <a:pt x="2296" y="12944"/>
                    <a:pt x="2229" y="12840"/>
                    <a:pt x="2165" y="12733"/>
                  </a:cubicBezTo>
                  <a:cubicBezTo>
                    <a:pt x="2100" y="12627"/>
                    <a:pt x="2039" y="12520"/>
                    <a:pt x="1979" y="12411"/>
                  </a:cubicBezTo>
                  <a:cubicBezTo>
                    <a:pt x="1861" y="12193"/>
                    <a:pt x="1752" y="11968"/>
                    <a:pt x="1654" y="11738"/>
                  </a:cubicBezTo>
                  <a:cubicBezTo>
                    <a:pt x="1646" y="11718"/>
                    <a:pt x="1639" y="11696"/>
                    <a:pt x="1631" y="11677"/>
                  </a:cubicBezTo>
                  <a:lnTo>
                    <a:pt x="7963" y="9013"/>
                  </a:lnTo>
                  <a:cubicBezTo>
                    <a:pt x="7976" y="9058"/>
                    <a:pt x="7987" y="9102"/>
                    <a:pt x="8005" y="9144"/>
                  </a:cubicBezTo>
                  <a:lnTo>
                    <a:pt x="7821" y="9340"/>
                  </a:lnTo>
                  <a:lnTo>
                    <a:pt x="2614" y="12742"/>
                  </a:lnTo>
                  <a:lnTo>
                    <a:pt x="2645" y="12790"/>
                  </a:lnTo>
                  <a:lnTo>
                    <a:pt x="7652" y="9519"/>
                  </a:lnTo>
                  <a:lnTo>
                    <a:pt x="7652" y="9519"/>
                  </a:lnTo>
                  <a:lnTo>
                    <a:pt x="3326" y="14119"/>
                  </a:lnTo>
                  <a:lnTo>
                    <a:pt x="3368" y="14159"/>
                  </a:lnTo>
                  <a:lnTo>
                    <a:pt x="7857" y="9384"/>
                  </a:lnTo>
                  <a:lnTo>
                    <a:pt x="8062" y="9251"/>
                  </a:lnTo>
                  <a:cubicBezTo>
                    <a:pt x="8083" y="9285"/>
                    <a:pt x="8108" y="9316"/>
                    <a:pt x="8134" y="9347"/>
                  </a:cubicBezTo>
                  <a:lnTo>
                    <a:pt x="7896" y="10027"/>
                  </a:lnTo>
                  <a:lnTo>
                    <a:pt x="4753" y="14888"/>
                  </a:lnTo>
                  <a:lnTo>
                    <a:pt x="4801" y="14919"/>
                  </a:lnTo>
                  <a:lnTo>
                    <a:pt x="7815" y="10259"/>
                  </a:lnTo>
                  <a:lnTo>
                    <a:pt x="7815" y="10259"/>
                  </a:lnTo>
                  <a:lnTo>
                    <a:pt x="5910" y="15702"/>
                  </a:lnTo>
                  <a:lnTo>
                    <a:pt x="5964" y="15722"/>
                  </a:lnTo>
                  <a:lnTo>
                    <a:pt x="7948" y="10053"/>
                  </a:lnTo>
                  <a:lnTo>
                    <a:pt x="8303" y="9506"/>
                  </a:lnTo>
                  <a:cubicBezTo>
                    <a:pt x="8327" y="9523"/>
                    <a:pt x="8355" y="9534"/>
                    <a:pt x="8381" y="9549"/>
                  </a:cubicBezTo>
                  <a:lnTo>
                    <a:pt x="8453" y="10432"/>
                  </a:lnTo>
                  <a:lnTo>
                    <a:pt x="7581" y="15981"/>
                  </a:lnTo>
                  <a:lnTo>
                    <a:pt x="7638" y="15991"/>
                  </a:lnTo>
                  <a:lnTo>
                    <a:pt x="8474" y="10676"/>
                  </a:lnTo>
                  <a:lnTo>
                    <a:pt x="8917" y="16099"/>
                  </a:lnTo>
                  <a:lnTo>
                    <a:pt x="8974" y="16094"/>
                  </a:lnTo>
                  <a:lnTo>
                    <a:pt x="8512" y="10432"/>
                  </a:lnTo>
                  <a:lnTo>
                    <a:pt x="8637" y="9636"/>
                  </a:lnTo>
                  <a:cubicBezTo>
                    <a:pt x="8682" y="9643"/>
                    <a:pt x="8726" y="9648"/>
                    <a:pt x="8772" y="9648"/>
                  </a:cubicBezTo>
                  <a:lnTo>
                    <a:pt x="9123" y="10290"/>
                  </a:lnTo>
                  <a:lnTo>
                    <a:pt x="10608" y="15829"/>
                  </a:lnTo>
                  <a:lnTo>
                    <a:pt x="10663" y="15813"/>
                  </a:lnTo>
                  <a:lnTo>
                    <a:pt x="9240" y="10504"/>
                  </a:lnTo>
                  <a:lnTo>
                    <a:pt x="9240" y="10504"/>
                  </a:lnTo>
                  <a:lnTo>
                    <a:pt x="11823" y="15240"/>
                  </a:lnTo>
                  <a:lnTo>
                    <a:pt x="11873" y="15213"/>
                  </a:lnTo>
                  <a:lnTo>
                    <a:pt x="9176" y="10267"/>
                  </a:lnTo>
                  <a:lnTo>
                    <a:pt x="9001" y="9614"/>
                  </a:lnTo>
                  <a:cubicBezTo>
                    <a:pt x="9104" y="9585"/>
                    <a:pt x="9197" y="9538"/>
                    <a:pt x="9280" y="9476"/>
                  </a:cubicBezTo>
                  <a:lnTo>
                    <a:pt x="13315" y="14465"/>
                  </a:lnTo>
                  <a:lnTo>
                    <a:pt x="13360" y="14429"/>
                  </a:lnTo>
                  <a:lnTo>
                    <a:pt x="9316" y="9443"/>
                  </a:lnTo>
                  <a:cubicBezTo>
                    <a:pt x="9349" y="9414"/>
                    <a:pt x="9380" y="9382"/>
                    <a:pt x="9408" y="9349"/>
                  </a:cubicBezTo>
                  <a:lnTo>
                    <a:pt x="14945" y="11940"/>
                  </a:lnTo>
                  <a:lnTo>
                    <a:pt x="14970" y="11888"/>
                  </a:lnTo>
                  <a:lnTo>
                    <a:pt x="9445" y="9304"/>
                  </a:lnTo>
                  <a:cubicBezTo>
                    <a:pt x="9504" y="9220"/>
                    <a:pt x="9549" y="9126"/>
                    <a:pt x="9576" y="9023"/>
                  </a:cubicBezTo>
                  <a:lnTo>
                    <a:pt x="15792" y="10657"/>
                  </a:lnTo>
                  <a:lnTo>
                    <a:pt x="15806" y="10602"/>
                  </a:lnTo>
                  <a:lnTo>
                    <a:pt x="9590" y="8967"/>
                  </a:lnTo>
                  <a:cubicBezTo>
                    <a:pt x="9595" y="8937"/>
                    <a:pt x="9597" y="8905"/>
                    <a:pt x="9598" y="8874"/>
                  </a:cubicBezTo>
                  <a:lnTo>
                    <a:pt x="15642" y="8993"/>
                  </a:lnTo>
                  <a:lnTo>
                    <a:pt x="15644" y="8935"/>
                  </a:lnTo>
                  <a:lnTo>
                    <a:pt x="9603" y="8815"/>
                  </a:lnTo>
                  <a:lnTo>
                    <a:pt x="9603" y="8813"/>
                  </a:lnTo>
                  <a:cubicBezTo>
                    <a:pt x="9603" y="8761"/>
                    <a:pt x="9597" y="8712"/>
                    <a:pt x="9588" y="8662"/>
                  </a:cubicBezTo>
                  <a:lnTo>
                    <a:pt x="15947" y="7629"/>
                  </a:lnTo>
                  <a:lnTo>
                    <a:pt x="15938" y="7573"/>
                  </a:lnTo>
                  <a:lnTo>
                    <a:pt x="9575" y="8605"/>
                  </a:lnTo>
                  <a:cubicBezTo>
                    <a:pt x="9554" y="8522"/>
                    <a:pt x="9520" y="8443"/>
                    <a:pt x="9476" y="8373"/>
                  </a:cubicBezTo>
                  <a:lnTo>
                    <a:pt x="15084" y="6012"/>
                  </a:lnTo>
                  <a:lnTo>
                    <a:pt x="15063" y="5959"/>
                  </a:lnTo>
                  <a:lnTo>
                    <a:pt x="9525" y="8290"/>
                  </a:lnTo>
                  <a:lnTo>
                    <a:pt x="14865" y="4799"/>
                  </a:lnTo>
                  <a:lnTo>
                    <a:pt x="14834" y="4752"/>
                  </a:lnTo>
                  <a:lnTo>
                    <a:pt x="9418" y="8291"/>
                  </a:lnTo>
                  <a:cubicBezTo>
                    <a:pt x="9358" y="8215"/>
                    <a:pt x="9286" y="8152"/>
                    <a:pt x="9203" y="8101"/>
                  </a:cubicBezTo>
                  <a:lnTo>
                    <a:pt x="9527" y="7601"/>
                  </a:lnTo>
                  <a:lnTo>
                    <a:pt x="13366" y="3517"/>
                  </a:lnTo>
                  <a:lnTo>
                    <a:pt x="13324" y="3478"/>
                  </a:lnTo>
                  <a:lnTo>
                    <a:pt x="9702" y="7331"/>
                  </a:lnTo>
                  <a:lnTo>
                    <a:pt x="12726" y="2656"/>
                  </a:lnTo>
                  <a:lnTo>
                    <a:pt x="12677" y="2625"/>
                  </a:lnTo>
                  <a:lnTo>
                    <a:pt x="9482" y="7566"/>
                  </a:lnTo>
                  <a:lnTo>
                    <a:pt x="9047" y="8028"/>
                  </a:lnTo>
                  <a:cubicBezTo>
                    <a:pt x="8998" y="8011"/>
                    <a:pt x="8944" y="7997"/>
                    <a:pt x="8890" y="7990"/>
                  </a:cubicBezTo>
                  <a:lnTo>
                    <a:pt x="9072" y="6824"/>
                  </a:lnTo>
                  <a:lnTo>
                    <a:pt x="10782" y="1936"/>
                  </a:lnTo>
                  <a:lnTo>
                    <a:pt x="10728" y="1917"/>
                  </a:lnTo>
                  <a:lnTo>
                    <a:pt x="9122" y="6506"/>
                  </a:lnTo>
                  <a:lnTo>
                    <a:pt x="9899" y="1562"/>
                  </a:lnTo>
                  <a:lnTo>
                    <a:pt x="9842" y="1553"/>
                  </a:lnTo>
                  <a:lnTo>
                    <a:pt x="9015" y="6810"/>
                  </a:lnTo>
                  <a:lnTo>
                    <a:pt x="8601" y="7993"/>
                  </a:lnTo>
                  <a:cubicBezTo>
                    <a:pt x="8587" y="7996"/>
                    <a:pt x="8574" y="8002"/>
                    <a:pt x="8559" y="8005"/>
                  </a:cubicBezTo>
                  <a:lnTo>
                    <a:pt x="8194" y="6638"/>
                  </a:lnTo>
                  <a:lnTo>
                    <a:pt x="7777" y="1539"/>
                  </a:lnTo>
                  <a:lnTo>
                    <a:pt x="7720" y="1544"/>
                  </a:lnTo>
                  <a:lnTo>
                    <a:pt x="8111" y="6328"/>
                  </a:lnTo>
                  <a:lnTo>
                    <a:pt x="6872" y="1712"/>
                  </a:lnTo>
                  <a:lnTo>
                    <a:pt x="6817" y="1728"/>
                  </a:lnTo>
                  <a:lnTo>
                    <a:pt x="8137" y="6650"/>
                  </a:lnTo>
                  <a:lnTo>
                    <a:pt x="8258" y="8136"/>
                  </a:lnTo>
                  <a:lnTo>
                    <a:pt x="7472" y="7164"/>
                  </a:lnTo>
                  <a:lnTo>
                    <a:pt x="4871" y="2395"/>
                  </a:lnTo>
                  <a:lnTo>
                    <a:pt x="4820" y="2423"/>
                  </a:lnTo>
                  <a:lnTo>
                    <a:pt x="7270" y="6913"/>
                  </a:lnTo>
                  <a:lnTo>
                    <a:pt x="4166" y="3076"/>
                  </a:lnTo>
                  <a:lnTo>
                    <a:pt x="4122" y="3112"/>
                  </a:lnTo>
                  <a:lnTo>
                    <a:pt x="7422" y="7196"/>
                  </a:lnTo>
                  <a:lnTo>
                    <a:pt x="8061" y="8366"/>
                  </a:lnTo>
                  <a:cubicBezTo>
                    <a:pt x="8027" y="8421"/>
                    <a:pt x="7999" y="8481"/>
                    <a:pt x="7977" y="8543"/>
                  </a:cubicBezTo>
                  <a:lnTo>
                    <a:pt x="7616" y="8449"/>
                  </a:lnTo>
                  <a:lnTo>
                    <a:pt x="1739" y="5700"/>
                  </a:lnTo>
                  <a:lnTo>
                    <a:pt x="1715" y="5752"/>
                  </a:lnTo>
                  <a:lnTo>
                    <a:pt x="7305" y="8367"/>
                  </a:lnTo>
                  <a:lnTo>
                    <a:pt x="1679" y="6889"/>
                  </a:lnTo>
                  <a:lnTo>
                    <a:pt x="1666" y="6944"/>
                  </a:lnTo>
                  <a:lnTo>
                    <a:pt x="7597" y="8504"/>
                  </a:lnTo>
                  <a:lnTo>
                    <a:pt x="7945" y="8666"/>
                  </a:lnTo>
                  <a:cubicBezTo>
                    <a:pt x="7938" y="8703"/>
                    <a:pt x="7934" y="8744"/>
                    <a:pt x="7933" y="8784"/>
                  </a:cubicBezTo>
                  <a:lnTo>
                    <a:pt x="1046" y="8649"/>
                  </a:lnTo>
                  <a:cubicBezTo>
                    <a:pt x="1049" y="8482"/>
                    <a:pt x="1053" y="8316"/>
                    <a:pt x="1065" y="8152"/>
                  </a:cubicBezTo>
                  <a:cubicBezTo>
                    <a:pt x="1076" y="8022"/>
                    <a:pt x="1089" y="7892"/>
                    <a:pt x="1105" y="7763"/>
                  </a:cubicBezTo>
                  <a:cubicBezTo>
                    <a:pt x="1154" y="7378"/>
                    <a:pt x="1231" y="7002"/>
                    <a:pt x="1334" y="6637"/>
                  </a:cubicBezTo>
                  <a:cubicBezTo>
                    <a:pt x="1370" y="6515"/>
                    <a:pt x="1407" y="6395"/>
                    <a:pt x="1448" y="6275"/>
                  </a:cubicBezTo>
                  <a:cubicBezTo>
                    <a:pt x="1508" y="6096"/>
                    <a:pt x="1574" y="5920"/>
                    <a:pt x="1648" y="5748"/>
                  </a:cubicBezTo>
                  <a:cubicBezTo>
                    <a:pt x="1746" y="5518"/>
                    <a:pt x="1854" y="5293"/>
                    <a:pt x="1973" y="5074"/>
                  </a:cubicBezTo>
                  <a:cubicBezTo>
                    <a:pt x="2032" y="4965"/>
                    <a:pt x="2094" y="4858"/>
                    <a:pt x="2159" y="4752"/>
                  </a:cubicBezTo>
                  <a:cubicBezTo>
                    <a:pt x="2223" y="4646"/>
                    <a:pt x="2290" y="4542"/>
                    <a:pt x="2358" y="4439"/>
                  </a:cubicBezTo>
                  <a:cubicBezTo>
                    <a:pt x="2394" y="4388"/>
                    <a:pt x="2429" y="4336"/>
                    <a:pt x="2463" y="4287"/>
                  </a:cubicBezTo>
                  <a:cubicBezTo>
                    <a:pt x="2535" y="4186"/>
                    <a:pt x="2609" y="4087"/>
                    <a:pt x="2686" y="3991"/>
                  </a:cubicBezTo>
                  <a:cubicBezTo>
                    <a:pt x="2723" y="3943"/>
                    <a:pt x="2762" y="3895"/>
                    <a:pt x="2801" y="3847"/>
                  </a:cubicBezTo>
                  <a:cubicBezTo>
                    <a:pt x="3115" y="3467"/>
                    <a:pt x="3464" y="3117"/>
                    <a:pt x="3845" y="2803"/>
                  </a:cubicBezTo>
                  <a:cubicBezTo>
                    <a:pt x="3893" y="2764"/>
                    <a:pt x="3941" y="2726"/>
                    <a:pt x="3989" y="2688"/>
                  </a:cubicBezTo>
                  <a:cubicBezTo>
                    <a:pt x="4086" y="2611"/>
                    <a:pt x="4185" y="2538"/>
                    <a:pt x="4285" y="2466"/>
                  </a:cubicBezTo>
                  <a:cubicBezTo>
                    <a:pt x="4336" y="2430"/>
                    <a:pt x="4387" y="2394"/>
                    <a:pt x="4436" y="2361"/>
                  </a:cubicBezTo>
                  <a:cubicBezTo>
                    <a:pt x="4539" y="2291"/>
                    <a:pt x="4643" y="2224"/>
                    <a:pt x="4750" y="2161"/>
                  </a:cubicBezTo>
                  <a:cubicBezTo>
                    <a:pt x="4856" y="2097"/>
                    <a:pt x="4963" y="2035"/>
                    <a:pt x="5072" y="1975"/>
                  </a:cubicBezTo>
                  <a:cubicBezTo>
                    <a:pt x="5290" y="1857"/>
                    <a:pt x="5514" y="1748"/>
                    <a:pt x="5744" y="1651"/>
                  </a:cubicBezTo>
                  <a:cubicBezTo>
                    <a:pt x="5916" y="1578"/>
                    <a:pt x="6093" y="1510"/>
                    <a:pt x="6272" y="1450"/>
                  </a:cubicBezTo>
                  <a:cubicBezTo>
                    <a:pt x="6391" y="1411"/>
                    <a:pt x="6511" y="1372"/>
                    <a:pt x="6633" y="1338"/>
                  </a:cubicBezTo>
                  <a:cubicBezTo>
                    <a:pt x="7000" y="1234"/>
                    <a:pt x="7375" y="1156"/>
                    <a:pt x="7760" y="1109"/>
                  </a:cubicBezTo>
                  <a:cubicBezTo>
                    <a:pt x="7889" y="1091"/>
                    <a:pt x="8018" y="1078"/>
                    <a:pt x="8148" y="1069"/>
                  </a:cubicBezTo>
                  <a:cubicBezTo>
                    <a:pt x="8344" y="1055"/>
                    <a:pt x="8542" y="1047"/>
                    <a:pt x="8740" y="1047"/>
                  </a:cubicBezTo>
                  <a:close/>
                  <a:moveTo>
                    <a:pt x="8741" y="0"/>
                  </a:moveTo>
                  <a:cubicBezTo>
                    <a:pt x="7561" y="0"/>
                    <a:pt x="6418" y="232"/>
                    <a:pt x="5339" y="687"/>
                  </a:cubicBezTo>
                  <a:cubicBezTo>
                    <a:pt x="4297" y="1127"/>
                    <a:pt x="3363" y="1757"/>
                    <a:pt x="2561" y="2560"/>
                  </a:cubicBezTo>
                  <a:cubicBezTo>
                    <a:pt x="1758" y="3363"/>
                    <a:pt x="1129" y="4298"/>
                    <a:pt x="687" y="5338"/>
                  </a:cubicBezTo>
                  <a:cubicBezTo>
                    <a:pt x="232" y="6417"/>
                    <a:pt x="1" y="7561"/>
                    <a:pt x="1" y="8742"/>
                  </a:cubicBezTo>
                  <a:cubicBezTo>
                    <a:pt x="1" y="9921"/>
                    <a:pt x="232" y="11065"/>
                    <a:pt x="687" y="12144"/>
                  </a:cubicBezTo>
                  <a:cubicBezTo>
                    <a:pt x="1128" y="13184"/>
                    <a:pt x="1757" y="14119"/>
                    <a:pt x="2561" y="14922"/>
                  </a:cubicBezTo>
                  <a:cubicBezTo>
                    <a:pt x="3363" y="15724"/>
                    <a:pt x="4297" y="16354"/>
                    <a:pt x="5339" y="16795"/>
                  </a:cubicBezTo>
                  <a:cubicBezTo>
                    <a:pt x="6418" y="17250"/>
                    <a:pt x="7561" y="17482"/>
                    <a:pt x="8741" y="17482"/>
                  </a:cubicBezTo>
                  <a:cubicBezTo>
                    <a:pt x="9922" y="17482"/>
                    <a:pt x="11065" y="17250"/>
                    <a:pt x="12144" y="16795"/>
                  </a:cubicBezTo>
                  <a:cubicBezTo>
                    <a:pt x="13185" y="16355"/>
                    <a:pt x="14120" y="15726"/>
                    <a:pt x="14922" y="14922"/>
                  </a:cubicBezTo>
                  <a:cubicBezTo>
                    <a:pt x="15724" y="14119"/>
                    <a:pt x="16353" y="13184"/>
                    <a:pt x="16795" y="12144"/>
                  </a:cubicBezTo>
                  <a:cubicBezTo>
                    <a:pt x="17251" y="11065"/>
                    <a:pt x="17482" y="9921"/>
                    <a:pt x="17482" y="8742"/>
                  </a:cubicBezTo>
                  <a:cubicBezTo>
                    <a:pt x="17483" y="7561"/>
                    <a:pt x="17252" y="6417"/>
                    <a:pt x="16795" y="5338"/>
                  </a:cubicBezTo>
                  <a:cubicBezTo>
                    <a:pt x="16356" y="4298"/>
                    <a:pt x="15725" y="3363"/>
                    <a:pt x="14922" y="2560"/>
                  </a:cubicBezTo>
                  <a:cubicBezTo>
                    <a:pt x="14120" y="1759"/>
                    <a:pt x="13185" y="1128"/>
                    <a:pt x="12144" y="687"/>
                  </a:cubicBezTo>
                  <a:cubicBezTo>
                    <a:pt x="11065" y="232"/>
                    <a:pt x="9922" y="0"/>
                    <a:pt x="8741" y="0"/>
                  </a:cubicBezTo>
                  <a:close/>
                </a:path>
              </a:pathLst>
            </a:custGeom>
            <a:solidFill>
              <a:srgbClr val="0B2424">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7076159" y="2761442"/>
              <a:ext cx="367930" cy="739924"/>
            </a:xfrm>
            <a:custGeom>
              <a:avLst/>
              <a:gdLst/>
              <a:ahLst/>
              <a:cxnLst/>
              <a:rect l="l" t="t" r="r" b="b"/>
              <a:pathLst>
                <a:path w="4526" h="9102" extrusionOk="0">
                  <a:moveTo>
                    <a:pt x="3162" y="1725"/>
                  </a:moveTo>
                  <a:cubicBezTo>
                    <a:pt x="3179" y="1755"/>
                    <a:pt x="3199" y="1788"/>
                    <a:pt x="3214" y="1819"/>
                  </a:cubicBezTo>
                  <a:cubicBezTo>
                    <a:pt x="3362" y="2101"/>
                    <a:pt x="3514" y="2392"/>
                    <a:pt x="3680" y="2665"/>
                  </a:cubicBezTo>
                  <a:cubicBezTo>
                    <a:pt x="4190" y="3509"/>
                    <a:pt x="4397" y="4488"/>
                    <a:pt x="4274" y="5416"/>
                  </a:cubicBezTo>
                  <a:cubicBezTo>
                    <a:pt x="4066" y="4953"/>
                    <a:pt x="3729" y="4548"/>
                    <a:pt x="3431" y="4233"/>
                  </a:cubicBezTo>
                  <a:cubicBezTo>
                    <a:pt x="2977" y="3756"/>
                    <a:pt x="2463" y="3215"/>
                    <a:pt x="2681" y="2467"/>
                  </a:cubicBezTo>
                  <a:cubicBezTo>
                    <a:pt x="2730" y="2300"/>
                    <a:pt x="2806" y="2128"/>
                    <a:pt x="2898" y="1956"/>
                  </a:cubicBezTo>
                  <a:lnTo>
                    <a:pt x="3162" y="1725"/>
                  </a:lnTo>
                  <a:close/>
                  <a:moveTo>
                    <a:pt x="3824" y="0"/>
                  </a:moveTo>
                  <a:cubicBezTo>
                    <a:pt x="3472" y="0"/>
                    <a:pt x="3188" y="285"/>
                    <a:pt x="3188" y="636"/>
                  </a:cubicBezTo>
                  <a:cubicBezTo>
                    <a:pt x="3188" y="650"/>
                    <a:pt x="3195" y="664"/>
                    <a:pt x="3195" y="677"/>
                  </a:cubicBezTo>
                  <a:lnTo>
                    <a:pt x="3184" y="665"/>
                  </a:lnTo>
                  <a:lnTo>
                    <a:pt x="793" y="2748"/>
                  </a:lnTo>
                  <a:lnTo>
                    <a:pt x="710" y="2483"/>
                  </a:lnTo>
                  <a:cubicBezTo>
                    <a:pt x="685" y="2403"/>
                    <a:pt x="610" y="2351"/>
                    <a:pt x="530" y="2351"/>
                  </a:cubicBezTo>
                  <a:cubicBezTo>
                    <a:pt x="511" y="2351"/>
                    <a:pt x="492" y="2354"/>
                    <a:pt x="472" y="2360"/>
                  </a:cubicBezTo>
                  <a:lnTo>
                    <a:pt x="157" y="2458"/>
                  </a:lnTo>
                  <a:cubicBezTo>
                    <a:pt x="57" y="2490"/>
                    <a:pt x="1" y="2597"/>
                    <a:pt x="33" y="2696"/>
                  </a:cubicBezTo>
                  <a:lnTo>
                    <a:pt x="781" y="5069"/>
                  </a:lnTo>
                  <a:cubicBezTo>
                    <a:pt x="806" y="5150"/>
                    <a:pt x="881" y="5202"/>
                    <a:pt x="961" y="5202"/>
                  </a:cubicBezTo>
                  <a:cubicBezTo>
                    <a:pt x="980" y="5202"/>
                    <a:pt x="1000" y="5199"/>
                    <a:pt x="1019" y="5193"/>
                  </a:cubicBezTo>
                  <a:lnTo>
                    <a:pt x="1334" y="5094"/>
                  </a:lnTo>
                  <a:cubicBezTo>
                    <a:pt x="1434" y="5063"/>
                    <a:pt x="1490" y="4957"/>
                    <a:pt x="1458" y="4856"/>
                  </a:cubicBezTo>
                  <a:lnTo>
                    <a:pt x="1051" y="3562"/>
                  </a:lnTo>
                  <a:lnTo>
                    <a:pt x="2753" y="2080"/>
                  </a:lnTo>
                  <a:lnTo>
                    <a:pt x="2753" y="2080"/>
                  </a:lnTo>
                  <a:cubicBezTo>
                    <a:pt x="2697" y="2203"/>
                    <a:pt x="2648" y="2326"/>
                    <a:pt x="2613" y="2445"/>
                  </a:cubicBezTo>
                  <a:cubicBezTo>
                    <a:pt x="2384" y="3233"/>
                    <a:pt x="2936" y="3815"/>
                    <a:pt x="3379" y="4282"/>
                  </a:cubicBezTo>
                  <a:cubicBezTo>
                    <a:pt x="3696" y="4617"/>
                    <a:pt x="4056" y="5054"/>
                    <a:pt x="4254" y="5554"/>
                  </a:cubicBezTo>
                  <a:cubicBezTo>
                    <a:pt x="4236" y="5664"/>
                    <a:pt x="4215" y="5773"/>
                    <a:pt x="4187" y="5881"/>
                  </a:cubicBezTo>
                  <a:cubicBezTo>
                    <a:pt x="3928" y="6882"/>
                    <a:pt x="3274" y="7723"/>
                    <a:pt x="2349" y="8248"/>
                  </a:cubicBezTo>
                  <a:lnTo>
                    <a:pt x="2384" y="8311"/>
                  </a:lnTo>
                  <a:cubicBezTo>
                    <a:pt x="3326" y="7775"/>
                    <a:pt x="3991" y="6918"/>
                    <a:pt x="4256" y="5899"/>
                  </a:cubicBezTo>
                  <a:cubicBezTo>
                    <a:pt x="4275" y="5825"/>
                    <a:pt x="4287" y="5749"/>
                    <a:pt x="4301" y="5673"/>
                  </a:cubicBezTo>
                  <a:cubicBezTo>
                    <a:pt x="4410" y="6005"/>
                    <a:pt x="4441" y="6363"/>
                    <a:pt x="4330" y="6736"/>
                  </a:cubicBezTo>
                  <a:cubicBezTo>
                    <a:pt x="4063" y="7638"/>
                    <a:pt x="3304" y="8349"/>
                    <a:pt x="2635" y="8975"/>
                  </a:cubicBezTo>
                  <a:lnTo>
                    <a:pt x="2558" y="9049"/>
                  </a:lnTo>
                  <a:lnTo>
                    <a:pt x="2608" y="9102"/>
                  </a:lnTo>
                  <a:lnTo>
                    <a:pt x="2684" y="9029"/>
                  </a:lnTo>
                  <a:cubicBezTo>
                    <a:pt x="3361" y="8396"/>
                    <a:pt x="4128" y="7676"/>
                    <a:pt x="4399" y="6757"/>
                  </a:cubicBezTo>
                  <a:cubicBezTo>
                    <a:pt x="4526" y="6328"/>
                    <a:pt x="4471" y="5920"/>
                    <a:pt x="4326" y="5546"/>
                  </a:cubicBezTo>
                  <a:cubicBezTo>
                    <a:pt x="4486" y="4566"/>
                    <a:pt x="4281" y="3521"/>
                    <a:pt x="3740" y="2627"/>
                  </a:cubicBezTo>
                  <a:cubicBezTo>
                    <a:pt x="3574" y="2355"/>
                    <a:pt x="3423" y="2064"/>
                    <a:pt x="3276" y="1783"/>
                  </a:cubicBezTo>
                  <a:cubicBezTo>
                    <a:pt x="3257" y="1747"/>
                    <a:pt x="3236" y="1711"/>
                    <a:pt x="3216" y="1673"/>
                  </a:cubicBezTo>
                  <a:lnTo>
                    <a:pt x="3698" y="1253"/>
                  </a:lnTo>
                  <a:lnTo>
                    <a:pt x="3692" y="1245"/>
                  </a:lnTo>
                  <a:lnTo>
                    <a:pt x="3692" y="1245"/>
                  </a:lnTo>
                  <a:cubicBezTo>
                    <a:pt x="3735" y="1254"/>
                    <a:pt x="3777" y="1272"/>
                    <a:pt x="3824" y="1272"/>
                  </a:cubicBezTo>
                  <a:cubicBezTo>
                    <a:pt x="4175" y="1272"/>
                    <a:pt x="4460" y="988"/>
                    <a:pt x="4460" y="636"/>
                  </a:cubicBezTo>
                  <a:cubicBezTo>
                    <a:pt x="4460" y="286"/>
                    <a:pt x="4176" y="0"/>
                    <a:pt x="3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7076159" y="2761442"/>
              <a:ext cx="367930" cy="739924"/>
            </a:xfrm>
            <a:custGeom>
              <a:avLst/>
              <a:gdLst/>
              <a:ahLst/>
              <a:cxnLst/>
              <a:rect l="l" t="t" r="r" b="b"/>
              <a:pathLst>
                <a:path w="4526" h="9102" extrusionOk="0">
                  <a:moveTo>
                    <a:pt x="3162" y="1725"/>
                  </a:moveTo>
                  <a:cubicBezTo>
                    <a:pt x="3179" y="1755"/>
                    <a:pt x="3199" y="1788"/>
                    <a:pt x="3214" y="1819"/>
                  </a:cubicBezTo>
                  <a:cubicBezTo>
                    <a:pt x="3362" y="2101"/>
                    <a:pt x="3514" y="2392"/>
                    <a:pt x="3680" y="2665"/>
                  </a:cubicBezTo>
                  <a:cubicBezTo>
                    <a:pt x="4190" y="3509"/>
                    <a:pt x="4397" y="4488"/>
                    <a:pt x="4274" y="5416"/>
                  </a:cubicBezTo>
                  <a:cubicBezTo>
                    <a:pt x="4066" y="4953"/>
                    <a:pt x="3729" y="4548"/>
                    <a:pt x="3431" y="4233"/>
                  </a:cubicBezTo>
                  <a:cubicBezTo>
                    <a:pt x="2977" y="3756"/>
                    <a:pt x="2463" y="3215"/>
                    <a:pt x="2681" y="2467"/>
                  </a:cubicBezTo>
                  <a:cubicBezTo>
                    <a:pt x="2730" y="2300"/>
                    <a:pt x="2806" y="2128"/>
                    <a:pt x="2898" y="1956"/>
                  </a:cubicBezTo>
                  <a:lnTo>
                    <a:pt x="3162" y="1725"/>
                  </a:lnTo>
                  <a:close/>
                  <a:moveTo>
                    <a:pt x="3824" y="0"/>
                  </a:moveTo>
                  <a:cubicBezTo>
                    <a:pt x="3472" y="0"/>
                    <a:pt x="3188" y="285"/>
                    <a:pt x="3188" y="636"/>
                  </a:cubicBezTo>
                  <a:cubicBezTo>
                    <a:pt x="3188" y="650"/>
                    <a:pt x="3195" y="664"/>
                    <a:pt x="3195" y="677"/>
                  </a:cubicBezTo>
                  <a:lnTo>
                    <a:pt x="3184" y="665"/>
                  </a:lnTo>
                  <a:lnTo>
                    <a:pt x="793" y="2748"/>
                  </a:lnTo>
                  <a:lnTo>
                    <a:pt x="710" y="2483"/>
                  </a:lnTo>
                  <a:cubicBezTo>
                    <a:pt x="685" y="2403"/>
                    <a:pt x="610" y="2351"/>
                    <a:pt x="530" y="2351"/>
                  </a:cubicBezTo>
                  <a:cubicBezTo>
                    <a:pt x="511" y="2351"/>
                    <a:pt x="492" y="2354"/>
                    <a:pt x="472" y="2360"/>
                  </a:cubicBezTo>
                  <a:lnTo>
                    <a:pt x="157" y="2458"/>
                  </a:lnTo>
                  <a:cubicBezTo>
                    <a:pt x="57" y="2490"/>
                    <a:pt x="1" y="2597"/>
                    <a:pt x="33" y="2696"/>
                  </a:cubicBezTo>
                  <a:lnTo>
                    <a:pt x="781" y="5069"/>
                  </a:lnTo>
                  <a:cubicBezTo>
                    <a:pt x="806" y="5150"/>
                    <a:pt x="881" y="5202"/>
                    <a:pt x="961" y="5202"/>
                  </a:cubicBezTo>
                  <a:cubicBezTo>
                    <a:pt x="980" y="5202"/>
                    <a:pt x="1000" y="5199"/>
                    <a:pt x="1019" y="5193"/>
                  </a:cubicBezTo>
                  <a:lnTo>
                    <a:pt x="1334" y="5094"/>
                  </a:lnTo>
                  <a:cubicBezTo>
                    <a:pt x="1434" y="5063"/>
                    <a:pt x="1490" y="4957"/>
                    <a:pt x="1458" y="4856"/>
                  </a:cubicBezTo>
                  <a:lnTo>
                    <a:pt x="1051" y="3562"/>
                  </a:lnTo>
                  <a:lnTo>
                    <a:pt x="2753" y="2080"/>
                  </a:lnTo>
                  <a:lnTo>
                    <a:pt x="2753" y="2080"/>
                  </a:lnTo>
                  <a:cubicBezTo>
                    <a:pt x="2697" y="2203"/>
                    <a:pt x="2648" y="2326"/>
                    <a:pt x="2613" y="2445"/>
                  </a:cubicBezTo>
                  <a:cubicBezTo>
                    <a:pt x="2384" y="3233"/>
                    <a:pt x="2936" y="3815"/>
                    <a:pt x="3379" y="4282"/>
                  </a:cubicBezTo>
                  <a:cubicBezTo>
                    <a:pt x="3696" y="4617"/>
                    <a:pt x="4056" y="5054"/>
                    <a:pt x="4254" y="5554"/>
                  </a:cubicBezTo>
                  <a:cubicBezTo>
                    <a:pt x="4236" y="5664"/>
                    <a:pt x="4215" y="5773"/>
                    <a:pt x="4187" y="5881"/>
                  </a:cubicBezTo>
                  <a:cubicBezTo>
                    <a:pt x="3928" y="6882"/>
                    <a:pt x="3274" y="7723"/>
                    <a:pt x="2349" y="8248"/>
                  </a:cubicBezTo>
                  <a:lnTo>
                    <a:pt x="2384" y="8311"/>
                  </a:lnTo>
                  <a:cubicBezTo>
                    <a:pt x="3326" y="7775"/>
                    <a:pt x="3991" y="6918"/>
                    <a:pt x="4256" y="5899"/>
                  </a:cubicBezTo>
                  <a:cubicBezTo>
                    <a:pt x="4275" y="5825"/>
                    <a:pt x="4287" y="5749"/>
                    <a:pt x="4301" y="5673"/>
                  </a:cubicBezTo>
                  <a:cubicBezTo>
                    <a:pt x="4410" y="6005"/>
                    <a:pt x="4441" y="6363"/>
                    <a:pt x="4330" y="6736"/>
                  </a:cubicBezTo>
                  <a:cubicBezTo>
                    <a:pt x="4063" y="7638"/>
                    <a:pt x="3304" y="8349"/>
                    <a:pt x="2635" y="8975"/>
                  </a:cubicBezTo>
                  <a:lnTo>
                    <a:pt x="2558" y="9049"/>
                  </a:lnTo>
                  <a:lnTo>
                    <a:pt x="2608" y="9102"/>
                  </a:lnTo>
                  <a:lnTo>
                    <a:pt x="2684" y="9029"/>
                  </a:lnTo>
                  <a:cubicBezTo>
                    <a:pt x="3361" y="8396"/>
                    <a:pt x="4128" y="7676"/>
                    <a:pt x="4399" y="6757"/>
                  </a:cubicBezTo>
                  <a:cubicBezTo>
                    <a:pt x="4526" y="6328"/>
                    <a:pt x="4471" y="5920"/>
                    <a:pt x="4326" y="5546"/>
                  </a:cubicBezTo>
                  <a:cubicBezTo>
                    <a:pt x="4486" y="4566"/>
                    <a:pt x="4281" y="3521"/>
                    <a:pt x="3740" y="2627"/>
                  </a:cubicBezTo>
                  <a:cubicBezTo>
                    <a:pt x="3574" y="2355"/>
                    <a:pt x="3423" y="2064"/>
                    <a:pt x="3276" y="1783"/>
                  </a:cubicBezTo>
                  <a:cubicBezTo>
                    <a:pt x="3257" y="1747"/>
                    <a:pt x="3236" y="1711"/>
                    <a:pt x="3216" y="1673"/>
                  </a:cubicBezTo>
                  <a:lnTo>
                    <a:pt x="3698" y="1253"/>
                  </a:lnTo>
                  <a:lnTo>
                    <a:pt x="3692" y="1245"/>
                  </a:lnTo>
                  <a:lnTo>
                    <a:pt x="3692" y="1245"/>
                  </a:lnTo>
                  <a:cubicBezTo>
                    <a:pt x="3735" y="1254"/>
                    <a:pt x="3777" y="1272"/>
                    <a:pt x="3824" y="1272"/>
                  </a:cubicBezTo>
                  <a:cubicBezTo>
                    <a:pt x="4175" y="1272"/>
                    <a:pt x="4460" y="988"/>
                    <a:pt x="4460" y="636"/>
                  </a:cubicBezTo>
                  <a:cubicBezTo>
                    <a:pt x="4460" y="286"/>
                    <a:pt x="4176" y="0"/>
                    <a:pt x="3824" y="0"/>
                  </a:cubicBezTo>
                  <a:close/>
                </a:path>
              </a:pathLst>
            </a:custGeom>
            <a:solidFill>
              <a:srgbClr val="0B2424">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6024873" y="4250656"/>
              <a:ext cx="413616" cy="413616"/>
            </a:xfrm>
            <a:custGeom>
              <a:avLst/>
              <a:gdLst/>
              <a:ahLst/>
              <a:cxnLst/>
              <a:rect l="l" t="t" r="r" b="b"/>
              <a:pathLst>
                <a:path w="5088" h="5088" extrusionOk="0">
                  <a:moveTo>
                    <a:pt x="2544" y="841"/>
                  </a:moveTo>
                  <a:cubicBezTo>
                    <a:pt x="2656" y="841"/>
                    <a:pt x="2765" y="853"/>
                    <a:pt x="2870" y="873"/>
                  </a:cubicBezTo>
                  <a:lnTo>
                    <a:pt x="2418" y="1897"/>
                  </a:lnTo>
                  <a:cubicBezTo>
                    <a:pt x="2392" y="1957"/>
                    <a:pt x="2334" y="1992"/>
                    <a:pt x="2273" y="1992"/>
                  </a:cubicBezTo>
                  <a:cubicBezTo>
                    <a:pt x="2251" y="1992"/>
                    <a:pt x="2229" y="1988"/>
                    <a:pt x="2208" y="1978"/>
                  </a:cubicBezTo>
                  <a:lnTo>
                    <a:pt x="1193" y="1516"/>
                  </a:lnTo>
                  <a:cubicBezTo>
                    <a:pt x="1505" y="1108"/>
                    <a:pt x="1992" y="841"/>
                    <a:pt x="2544" y="841"/>
                  </a:cubicBezTo>
                  <a:close/>
                  <a:moveTo>
                    <a:pt x="3555" y="1182"/>
                  </a:moveTo>
                  <a:cubicBezTo>
                    <a:pt x="3973" y="1493"/>
                    <a:pt x="4248" y="1986"/>
                    <a:pt x="4248" y="2546"/>
                  </a:cubicBezTo>
                  <a:cubicBezTo>
                    <a:pt x="4249" y="2665"/>
                    <a:pt x="4235" y="2782"/>
                    <a:pt x="4212" y="2894"/>
                  </a:cubicBezTo>
                  <a:lnTo>
                    <a:pt x="3179" y="2424"/>
                  </a:lnTo>
                  <a:cubicBezTo>
                    <a:pt x="3099" y="2387"/>
                    <a:pt x="3064" y="2295"/>
                    <a:pt x="3099" y="2216"/>
                  </a:cubicBezTo>
                  <a:lnTo>
                    <a:pt x="3555" y="1182"/>
                  </a:lnTo>
                  <a:close/>
                  <a:moveTo>
                    <a:pt x="876" y="2196"/>
                  </a:moveTo>
                  <a:lnTo>
                    <a:pt x="1909" y="2668"/>
                  </a:lnTo>
                  <a:cubicBezTo>
                    <a:pt x="1988" y="2704"/>
                    <a:pt x="2023" y="2795"/>
                    <a:pt x="1988" y="2875"/>
                  </a:cubicBezTo>
                  <a:lnTo>
                    <a:pt x="1533" y="3909"/>
                  </a:lnTo>
                  <a:cubicBezTo>
                    <a:pt x="1115" y="3597"/>
                    <a:pt x="839" y="3104"/>
                    <a:pt x="839" y="2544"/>
                  </a:cubicBezTo>
                  <a:cubicBezTo>
                    <a:pt x="839" y="2426"/>
                    <a:pt x="853" y="2309"/>
                    <a:pt x="876" y="2196"/>
                  </a:cubicBezTo>
                  <a:close/>
                  <a:moveTo>
                    <a:pt x="2815" y="3097"/>
                  </a:moveTo>
                  <a:cubicBezTo>
                    <a:pt x="2837" y="3097"/>
                    <a:pt x="2859" y="3102"/>
                    <a:pt x="2880" y="3111"/>
                  </a:cubicBezTo>
                  <a:lnTo>
                    <a:pt x="3894" y="3574"/>
                  </a:lnTo>
                  <a:cubicBezTo>
                    <a:pt x="3581" y="3983"/>
                    <a:pt x="3096" y="4249"/>
                    <a:pt x="2544" y="4249"/>
                  </a:cubicBezTo>
                  <a:cubicBezTo>
                    <a:pt x="2432" y="4249"/>
                    <a:pt x="2323" y="4237"/>
                    <a:pt x="2218" y="4217"/>
                  </a:cubicBezTo>
                  <a:lnTo>
                    <a:pt x="2670" y="3192"/>
                  </a:lnTo>
                  <a:cubicBezTo>
                    <a:pt x="2695" y="3133"/>
                    <a:pt x="2754" y="3097"/>
                    <a:pt x="2815" y="3097"/>
                  </a:cubicBezTo>
                  <a:close/>
                  <a:moveTo>
                    <a:pt x="2543" y="1"/>
                  </a:moveTo>
                  <a:cubicBezTo>
                    <a:pt x="1530" y="1"/>
                    <a:pt x="663" y="598"/>
                    <a:pt x="254" y="1455"/>
                  </a:cubicBezTo>
                  <a:cubicBezTo>
                    <a:pt x="247" y="1466"/>
                    <a:pt x="236" y="1474"/>
                    <a:pt x="231" y="1487"/>
                  </a:cubicBezTo>
                  <a:cubicBezTo>
                    <a:pt x="228" y="1493"/>
                    <a:pt x="229" y="1500"/>
                    <a:pt x="227" y="1507"/>
                  </a:cubicBezTo>
                  <a:cubicBezTo>
                    <a:pt x="83" y="1823"/>
                    <a:pt x="0" y="2173"/>
                    <a:pt x="0" y="2544"/>
                  </a:cubicBezTo>
                  <a:cubicBezTo>
                    <a:pt x="0" y="3577"/>
                    <a:pt x="619" y="4461"/>
                    <a:pt x="1504" y="4860"/>
                  </a:cubicBezTo>
                  <a:cubicBezTo>
                    <a:pt x="1509" y="4862"/>
                    <a:pt x="1513" y="4867"/>
                    <a:pt x="1520" y="4870"/>
                  </a:cubicBezTo>
                  <a:cubicBezTo>
                    <a:pt x="1521" y="4871"/>
                    <a:pt x="1522" y="4871"/>
                    <a:pt x="1523" y="4871"/>
                  </a:cubicBezTo>
                  <a:cubicBezTo>
                    <a:pt x="1525" y="4871"/>
                    <a:pt x="1526" y="4871"/>
                    <a:pt x="1528" y="4871"/>
                  </a:cubicBezTo>
                  <a:cubicBezTo>
                    <a:pt x="1839" y="5008"/>
                    <a:pt x="2183" y="5088"/>
                    <a:pt x="2545" y="5088"/>
                  </a:cubicBezTo>
                  <a:cubicBezTo>
                    <a:pt x="3559" y="5088"/>
                    <a:pt x="4427" y="4488"/>
                    <a:pt x="4837" y="3630"/>
                  </a:cubicBezTo>
                  <a:cubicBezTo>
                    <a:pt x="4843" y="3620"/>
                    <a:pt x="4853" y="3613"/>
                    <a:pt x="4858" y="3600"/>
                  </a:cubicBezTo>
                  <a:cubicBezTo>
                    <a:pt x="4860" y="3595"/>
                    <a:pt x="4859" y="3589"/>
                    <a:pt x="4863" y="3583"/>
                  </a:cubicBezTo>
                  <a:cubicBezTo>
                    <a:pt x="5005" y="3265"/>
                    <a:pt x="5088" y="2915"/>
                    <a:pt x="5088" y="2545"/>
                  </a:cubicBezTo>
                  <a:cubicBezTo>
                    <a:pt x="5086" y="1515"/>
                    <a:pt x="4470" y="632"/>
                    <a:pt x="3587" y="232"/>
                  </a:cubicBezTo>
                  <a:cubicBezTo>
                    <a:pt x="3580" y="228"/>
                    <a:pt x="3576" y="221"/>
                    <a:pt x="3569" y="218"/>
                  </a:cubicBezTo>
                  <a:cubicBezTo>
                    <a:pt x="3565" y="216"/>
                    <a:pt x="3561" y="216"/>
                    <a:pt x="3557" y="215"/>
                  </a:cubicBezTo>
                  <a:cubicBezTo>
                    <a:pt x="3246" y="79"/>
                    <a:pt x="2904" y="1"/>
                    <a:pt x="2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a:off x="5543697" y="3118483"/>
              <a:ext cx="614409" cy="305091"/>
            </a:xfrm>
            <a:custGeom>
              <a:avLst/>
              <a:gdLst/>
              <a:ahLst/>
              <a:cxnLst/>
              <a:rect l="l" t="t" r="r" b="b"/>
              <a:pathLst>
                <a:path w="7558" h="3753" extrusionOk="0">
                  <a:moveTo>
                    <a:pt x="711" y="1"/>
                  </a:moveTo>
                  <a:cubicBezTo>
                    <a:pt x="482" y="1"/>
                    <a:pt x="274" y="138"/>
                    <a:pt x="185" y="351"/>
                  </a:cubicBezTo>
                  <a:lnTo>
                    <a:pt x="115" y="522"/>
                  </a:lnTo>
                  <a:cubicBezTo>
                    <a:pt x="1" y="800"/>
                    <a:pt x="120" y="1118"/>
                    <a:pt x="388" y="1252"/>
                  </a:cubicBezTo>
                  <a:lnTo>
                    <a:pt x="2320" y="2206"/>
                  </a:lnTo>
                  <a:cubicBezTo>
                    <a:pt x="2399" y="2245"/>
                    <a:pt x="2486" y="2265"/>
                    <a:pt x="2573" y="2265"/>
                  </a:cubicBezTo>
                  <a:cubicBezTo>
                    <a:pt x="2602" y="2265"/>
                    <a:pt x="2631" y="2262"/>
                    <a:pt x="2660" y="2258"/>
                  </a:cubicBezTo>
                  <a:cubicBezTo>
                    <a:pt x="2786" y="2238"/>
                    <a:pt x="2911" y="2218"/>
                    <a:pt x="3036" y="2199"/>
                  </a:cubicBezTo>
                  <a:lnTo>
                    <a:pt x="3036" y="2199"/>
                  </a:lnTo>
                  <a:cubicBezTo>
                    <a:pt x="3036" y="2209"/>
                    <a:pt x="3030" y="2217"/>
                    <a:pt x="3030" y="2228"/>
                  </a:cubicBezTo>
                  <a:cubicBezTo>
                    <a:pt x="3030" y="2547"/>
                    <a:pt x="3289" y="2805"/>
                    <a:pt x="3607" y="2805"/>
                  </a:cubicBezTo>
                  <a:cubicBezTo>
                    <a:pt x="3721" y="2805"/>
                    <a:pt x="3820" y="2764"/>
                    <a:pt x="3909" y="2708"/>
                  </a:cubicBezTo>
                  <a:cubicBezTo>
                    <a:pt x="3934" y="2913"/>
                    <a:pt x="3958" y="3118"/>
                    <a:pt x="3983" y="3321"/>
                  </a:cubicBezTo>
                  <a:lnTo>
                    <a:pt x="3838" y="3367"/>
                  </a:lnTo>
                  <a:lnTo>
                    <a:pt x="3958" y="3752"/>
                  </a:lnTo>
                  <a:lnTo>
                    <a:pt x="4892" y="3460"/>
                  </a:lnTo>
                  <a:lnTo>
                    <a:pt x="4771" y="3074"/>
                  </a:lnTo>
                  <a:lnTo>
                    <a:pt x="4734" y="3086"/>
                  </a:lnTo>
                  <a:lnTo>
                    <a:pt x="4232" y="2011"/>
                  </a:lnTo>
                  <a:cubicBezTo>
                    <a:pt x="5154" y="1866"/>
                    <a:pt x="6077" y="1722"/>
                    <a:pt x="6998" y="1579"/>
                  </a:cubicBezTo>
                  <a:cubicBezTo>
                    <a:pt x="7343" y="1525"/>
                    <a:pt x="7558" y="1177"/>
                    <a:pt x="7454" y="845"/>
                  </a:cubicBezTo>
                  <a:cubicBezTo>
                    <a:pt x="7453" y="841"/>
                    <a:pt x="7452" y="838"/>
                    <a:pt x="7452" y="834"/>
                  </a:cubicBezTo>
                  <a:cubicBezTo>
                    <a:pt x="7381" y="611"/>
                    <a:pt x="7182" y="454"/>
                    <a:pt x="6948" y="437"/>
                  </a:cubicBezTo>
                  <a:cubicBezTo>
                    <a:pt x="4883" y="292"/>
                    <a:pt x="2816" y="147"/>
                    <a:pt x="751" y="2"/>
                  </a:cubicBezTo>
                  <a:cubicBezTo>
                    <a:pt x="737" y="1"/>
                    <a:pt x="724" y="1"/>
                    <a:pt x="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7"/>
            <p:cNvSpPr/>
            <p:nvPr/>
          </p:nvSpPr>
          <p:spPr>
            <a:xfrm>
              <a:off x="6024873" y="4250656"/>
              <a:ext cx="413616" cy="413616"/>
            </a:xfrm>
            <a:custGeom>
              <a:avLst/>
              <a:gdLst/>
              <a:ahLst/>
              <a:cxnLst/>
              <a:rect l="l" t="t" r="r" b="b"/>
              <a:pathLst>
                <a:path w="5088" h="5088" extrusionOk="0">
                  <a:moveTo>
                    <a:pt x="2544" y="841"/>
                  </a:moveTo>
                  <a:cubicBezTo>
                    <a:pt x="2656" y="841"/>
                    <a:pt x="2765" y="853"/>
                    <a:pt x="2870" y="873"/>
                  </a:cubicBezTo>
                  <a:lnTo>
                    <a:pt x="2418" y="1897"/>
                  </a:lnTo>
                  <a:cubicBezTo>
                    <a:pt x="2392" y="1957"/>
                    <a:pt x="2334" y="1992"/>
                    <a:pt x="2273" y="1992"/>
                  </a:cubicBezTo>
                  <a:cubicBezTo>
                    <a:pt x="2251" y="1992"/>
                    <a:pt x="2229" y="1988"/>
                    <a:pt x="2208" y="1978"/>
                  </a:cubicBezTo>
                  <a:lnTo>
                    <a:pt x="1193" y="1516"/>
                  </a:lnTo>
                  <a:cubicBezTo>
                    <a:pt x="1505" y="1108"/>
                    <a:pt x="1992" y="841"/>
                    <a:pt x="2544" y="841"/>
                  </a:cubicBezTo>
                  <a:close/>
                  <a:moveTo>
                    <a:pt x="3555" y="1182"/>
                  </a:moveTo>
                  <a:cubicBezTo>
                    <a:pt x="3973" y="1493"/>
                    <a:pt x="4248" y="1986"/>
                    <a:pt x="4248" y="2546"/>
                  </a:cubicBezTo>
                  <a:cubicBezTo>
                    <a:pt x="4249" y="2665"/>
                    <a:pt x="4235" y="2782"/>
                    <a:pt x="4212" y="2894"/>
                  </a:cubicBezTo>
                  <a:lnTo>
                    <a:pt x="3179" y="2424"/>
                  </a:lnTo>
                  <a:cubicBezTo>
                    <a:pt x="3099" y="2387"/>
                    <a:pt x="3064" y="2295"/>
                    <a:pt x="3099" y="2216"/>
                  </a:cubicBezTo>
                  <a:lnTo>
                    <a:pt x="3555" y="1182"/>
                  </a:lnTo>
                  <a:close/>
                  <a:moveTo>
                    <a:pt x="876" y="2196"/>
                  </a:moveTo>
                  <a:lnTo>
                    <a:pt x="1909" y="2668"/>
                  </a:lnTo>
                  <a:cubicBezTo>
                    <a:pt x="1988" y="2704"/>
                    <a:pt x="2023" y="2795"/>
                    <a:pt x="1988" y="2875"/>
                  </a:cubicBezTo>
                  <a:lnTo>
                    <a:pt x="1533" y="3909"/>
                  </a:lnTo>
                  <a:cubicBezTo>
                    <a:pt x="1115" y="3597"/>
                    <a:pt x="839" y="3104"/>
                    <a:pt x="839" y="2544"/>
                  </a:cubicBezTo>
                  <a:cubicBezTo>
                    <a:pt x="839" y="2426"/>
                    <a:pt x="853" y="2309"/>
                    <a:pt x="876" y="2196"/>
                  </a:cubicBezTo>
                  <a:close/>
                  <a:moveTo>
                    <a:pt x="2815" y="3097"/>
                  </a:moveTo>
                  <a:cubicBezTo>
                    <a:pt x="2837" y="3097"/>
                    <a:pt x="2859" y="3102"/>
                    <a:pt x="2880" y="3111"/>
                  </a:cubicBezTo>
                  <a:lnTo>
                    <a:pt x="3894" y="3574"/>
                  </a:lnTo>
                  <a:cubicBezTo>
                    <a:pt x="3581" y="3983"/>
                    <a:pt x="3096" y="4249"/>
                    <a:pt x="2544" y="4249"/>
                  </a:cubicBezTo>
                  <a:cubicBezTo>
                    <a:pt x="2432" y="4249"/>
                    <a:pt x="2323" y="4237"/>
                    <a:pt x="2218" y="4217"/>
                  </a:cubicBezTo>
                  <a:lnTo>
                    <a:pt x="2670" y="3192"/>
                  </a:lnTo>
                  <a:cubicBezTo>
                    <a:pt x="2695" y="3133"/>
                    <a:pt x="2754" y="3097"/>
                    <a:pt x="2815" y="3097"/>
                  </a:cubicBezTo>
                  <a:close/>
                  <a:moveTo>
                    <a:pt x="2543" y="1"/>
                  </a:moveTo>
                  <a:cubicBezTo>
                    <a:pt x="1530" y="1"/>
                    <a:pt x="663" y="598"/>
                    <a:pt x="254" y="1455"/>
                  </a:cubicBezTo>
                  <a:cubicBezTo>
                    <a:pt x="247" y="1466"/>
                    <a:pt x="236" y="1474"/>
                    <a:pt x="231" y="1487"/>
                  </a:cubicBezTo>
                  <a:cubicBezTo>
                    <a:pt x="228" y="1493"/>
                    <a:pt x="229" y="1500"/>
                    <a:pt x="227" y="1507"/>
                  </a:cubicBezTo>
                  <a:cubicBezTo>
                    <a:pt x="83" y="1823"/>
                    <a:pt x="0" y="2173"/>
                    <a:pt x="0" y="2544"/>
                  </a:cubicBezTo>
                  <a:cubicBezTo>
                    <a:pt x="0" y="3577"/>
                    <a:pt x="619" y="4461"/>
                    <a:pt x="1504" y="4860"/>
                  </a:cubicBezTo>
                  <a:cubicBezTo>
                    <a:pt x="1509" y="4862"/>
                    <a:pt x="1513" y="4867"/>
                    <a:pt x="1520" y="4870"/>
                  </a:cubicBezTo>
                  <a:cubicBezTo>
                    <a:pt x="1521" y="4871"/>
                    <a:pt x="1522" y="4871"/>
                    <a:pt x="1523" y="4871"/>
                  </a:cubicBezTo>
                  <a:cubicBezTo>
                    <a:pt x="1525" y="4871"/>
                    <a:pt x="1526" y="4871"/>
                    <a:pt x="1528" y="4871"/>
                  </a:cubicBezTo>
                  <a:cubicBezTo>
                    <a:pt x="1839" y="5008"/>
                    <a:pt x="2183" y="5088"/>
                    <a:pt x="2545" y="5088"/>
                  </a:cubicBezTo>
                  <a:cubicBezTo>
                    <a:pt x="3559" y="5088"/>
                    <a:pt x="4427" y="4488"/>
                    <a:pt x="4837" y="3630"/>
                  </a:cubicBezTo>
                  <a:cubicBezTo>
                    <a:pt x="4843" y="3620"/>
                    <a:pt x="4853" y="3613"/>
                    <a:pt x="4858" y="3600"/>
                  </a:cubicBezTo>
                  <a:cubicBezTo>
                    <a:pt x="4860" y="3595"/>
                    <a:pt x="4859" y="3589"/>
                    <a:pt x="4863" y="3583"/>
                  </a:cubicBezTo>
                  <a:cubicBezTo>
                    <a:pt x="5005" y="3265"/>
                    <a:pt x="5088" y="2915"/>
                    <a:pt x="5088" y="2545"/>
                  </a:cubicBezTo>
                  <a:cubicBezTo>
                    <a:pt x="5086" y="1515"/>
                    <a:pt x="4470" y="632"/>
                    <a:pt x="3587" y="232"/>
                  </a:cubicBezTo>
                  <a:cubicBezTo>
                    <a:pt x="3580" y="228"/>
                    <a:pt x="3576" y="221"/>
                    <a:pt x="3569" y="218"/>
                  </a:cubicBezTo>
                  <a:cubicBezTo>
                    <a:pt x="3565" y="216"/>
                    <a:pt x="3561" y="216"/>
                    <a:pt x="3557" y="215"/>
                  </a:cubicBezTo>
                  <a:cubicBezTo>
                    <a:pt x="3246" y="79"/>
                    <a:pt x="2904" y="1"/>
                    <a:pt x="2543" y="1"/>
                  </a:cubicBezTo>
                  <a:close/>
                </a:path>
              </a:pathLst>
            </a:custGeom>
            <a:solidFill>
              <a:srgbClr val="0B2424">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7"/>
            <p:cNvSpPr/>
            <p:nvPr/>
          </p:nvSpPr>
          <p:spPr>
            <a:xfrm>
              <a:off x="5543697" y="3118483"/>
              <a:ext cx="614409" cy="305091"/>
            </a:xfrm>
            <a:custGeom>
              <a:avLst/>
              <a:gdLst/>
              <a:ahLst/>
              <a:cxnLst/>
              <a:rect l="l" t="t" r="r" b="b"/>
              <a:pathLst>
                <a:path w="7558" h="3753" extrusionOk="0">
                  <a:moveTo>
                    <a:pt x="711" y="1"/>
                  </a:moveTo>
                  <a:cubicBezTo>
                    <a:pt x="482" y="1"/>
                    <a:pt x="274" y="138"/>
                    <a:pt x="185" y="351"/>
                  </a:cubicBezTo>
                  <a:lnTo>
                    <a:pt x="115" y="522"/>
                  </a:lnTo>
                  <a:cubicBezTo>
                    <a:pt x="1" y="800"/>
                    <a:pt x="120" y="1118"/>
                    <a:pt x="388" y="1252"/>
                  </a:cubicBezTo>
                  <a:lnTo>
                    <a:pt x="2320" y="2206"/>
                  </a:lnTo>
                  <a:cubicBezTo>
                    <a:pt x="2399" y="2245"/>
                    <a:pt x="2486" y="2265"/>
                    <a:pt x="2573" y="2265"/>
                  </a:cubicBezTo>
                  <a:cubicBezTo>
                    <a:pt x="2602" y="2265"/>
                    <a:pt x="2631" y="2262"/>
                    <a:pt x="2660" y="2258"/>
                  </a:cubicBezTo>
                  <a:cubicBezTo>
                    <a:pt x="2786" y="2238"/>
                    <a:pt x="2911" y="2218"/>
                    <a:pt x="3036" y="2199"/>
                  </a:cubicBezTo>
                  <a:lnTo>
                    <a:pt x="3036" y="2199"/>
                  </a:lnTo>
                  <a:cubicBezTo>
                    <a:pt x="3036" y="2209"/>
                    <a:pt x="3030" y="2217"/>
                    <a:pt x="3030" y="2228"/>
                  </a:cubicBezTo>
                  <a:cubicBezTo>
                    <a:pt x="3030" y="2547"/>
                    <a:pt x="3289" y="2805"/>
                    <a:pt x="3607" y="2805"/>
                  </a:cubicBezTo>
                  <a:cubicBezTo>
                    <a:pt x="3721" y="2805"/>
                    <a:pt x="3820" y="2764"/>
                    <a:pt x="3909" y="2708"/>
                  </a:cubicBezTo>
                  <a:cubicBezTo>
                    <a:pt x="3934" y="2913"/>
                    <a:pt x="3958" y="3118"/>
                    <a:pt x="3983" y="3321"/>
                  </a:cubicBezTo>
                  <a:lnTo>
                    <a:pt x="3838" y="3367"/>
                  </a:lnTo>
                  <a:lnTo>
                    <a:pt x="3958" y="3752"/>
                  </a:lnTo>
                  <a:lnTo>
                    <a:pt x="4892" y="3460"/>
                  </a:lnTo>
                  <a:lnTo>
                    <a:pt x="4771" y="3074"/>
                  </a:lnTo>
                  <a:lnTo>
                    <a:pt x="4734" y="3086"/>
                  </a:lnTo>
                  <a:lnTo>
                    <a:pt x="4232" y="2011"/>
                  </a:lnTo>
                  <a:cubicBezTo>
                    <a:pt x="5154" y="1866"/>
                    <a:pt x="6077" y="1722"/>
                    <a:pt x="6998" y="1579"/>
                  </a:cubicBezTo>
                  <a:cubicBezTo>
                    <a:pt x="7343" y="1525"/>
                    <a:pt x="7558" y="1177"/>
                    <a:pt x="7454" y="845"/>
                  </a:cubicBezTo>
                  <a:cubicBezTo>
                    <a:pt x="7453" y="841"/>
                    <a:pt x="7452" y="838"/>
                    <a:pt x="7452" y="834"/>
                  </a:cubicBezTo>
                  <a:cubicBezTo>
                    <a:pt x="7381" y="611"/>
                    <a:pt x="7182" y="454"/>
                    <a:pt x="6948" y="437"/>
                  </a:cubicBezTo>
                  <a:cubicBezTo>
                    <a:pt x="4883" y="292"/>
                    <a:pt x="2816" y="147"/>
                    <a:pt x="751" y="2"/>
                  </a:cubicBezTo>
                  <a:cubicBezTo>
                    <a:pt x="737" y="1"/>
                    <a:pt x="724" y="1"/>
                    <a:pt x="711" y="1"/>
                  </a:cubicBezTo>
                  <a:close/>
                </a:path>
              </a:pathLst>
            </a:custGeom>
            <a:solidFill>
              <a:srgbClr val="0B2424">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7"/>
            <p:cNvSpPr/>
            <p:nvPr/>
          </p:nvSpPr>
          <p:spPr>
            <a:xfrm>
              <a:off x="5549631" y="3180266"/>
              <a:ext cx="602215" cy="122345"/>
            </a:xfrm>
            <a:custGeom>
              <a:avLst/>
              <a:gdLst/>
              <a:ahLst/>
              <a:cxnLst/>
              <a:rect l="l" t="t" r="r" b="b"/>
              <a:pathLst>
                <a:path w="7408" h="1505" extrusionOk="0">
                  <a:moveTo>
                    <a:pt x="0" y="0"/>
                  </a:moveTo>
                  <a:cubicBezTo>
                    <a:pt x="8" y="205"/>
                    <a:pt x="123" y="395"/>
                    <a:pt x="317" y="492"/>
                  </a:cubicBezTo>
                  <a:cubicBezTo>
                    <a:pt x="961" y="809"/>
                    <a:pt x="1605" y="1127"/>
                    <a:pt x="2247" y="1446"/>
                  </a:cubicBezTo>
                  <a:cubicBezTo>
                    <a:pt x="2326" y="1485"/>
                    <a:pt x="2413" y="1505"/>
                    <a:pt x="2500" y="1505"/>
                  </a:cubicBezTo>
                  <a:cubicBezTo>
                    <a:pt x="2529" y="1505"/>
                    <a:pt x="2558" y="1502"/>
                    <a:pt x="2587" y="1498"/>
                  </a:cubicBezTo>
                  <a:cubicBezTo>
                    <a:pt x="4033" y="1272"/>
                    <a:pt x="5481" y="1044"/>
                    <a:pt x="6926" y="819"/>
                  </a:cubicBezTo>
                  <a:cubicBezTo>
                    <a:pt x="7200" y="776"/>
                    <a:pt x="7393" y="548"/>
                    <a:pt x="7407" y="288"/>
                  </a:cubicBezTo>
                  <a:lnTo>
                    <a:pt x="7407" y="288"/>
                  </a:lnTo>
                  <a:cubicBezTo>
                    <a:pt x="6596" y="516"/>
                    <a:pt x="5459" y="748"/>
                    <a:pt x="4108" y="748"/>
                  </a:cubicBezTo>
                  <a:cubicBezTo>
                    <a:pt x="3530" y="748"/>
                    <a:pt x="2912" y="705"/>
                    <a:pt x="2264" y="602"/>
                  </a:cubicBezTo>
                  <a:cubicBezTo>
                    <a:pt x="1394" y="463"/>
                    <a:pt x="636" y="239"/>
                    <a:pt x="0" y="0"/>
                  </a:cubicBezTo>
                  <a:close/>
                </a:path>
              </a:pathLst>
            </a:custGeom>
            <a:solidFill>
              <a:srgbClr val="0B2424">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7"/>
            <p:cNvSpPr/>
            <p:nvPr/>
          </p:nvSpPr>
          <p:spPr>
            <a:xfrm>
              <a:off x="5957562" y="1833152"/>
              <a:ext cx="818941" cy="983151"/>
            </a:xfrm>
            <a:custGeom>
              <a:avLst/>
              <a:gdLst/>
              <a:ahLst/>
              <a:cxnLst/>
              <a:rect l="l" t="t" r="r" b="b"/>
              <a:pathLst>
                <a:path w="10074" h="12094" extrusionOk="0">
                  <a:moveTo>
                    <a:pt x="6954" y="1"/>
                  </a:moveTo>
                  <a:cubicBezTo>
                    <a:pt x="6640" y="10"/>
                    <a:pt x="6341" y="51"/>
                    <a:pt x="6059" y="116"/>
                  </a:cubicBezTo>
                  <a:cubicBezTo>
                    <a:pt x="1751" y="1123"/>
                    <a:pt x="253" y="8310"/>
                    <a:pt x="1" y="9597"/>
                  </a:cubicBezTo>
                  <a:cubicBezTo>
                    <a:pt x="1255" y="10429"/>
                    <a:pt x="2510" y="11261"/>
                    <a:pt x="3764" y="12093"/>
                  </a:cubicBezTo>
                  <a:cubicBezTo>
                    <a:pt x="4896" y="11490"/>
                    <a:pt x="5752" y="10848"/>
                    <a:pt x="6347" y="10344"/>
                  </a:cubicBezTo>
                  <a:cubicBezTo>
                    <a:pt x="7022" y="9773"/>
                    <a:pt x="6631" y="9998"/>
                    <a:pt x="8803" y="7716"/>
                  </a:cubicBezTo>
                  <a:cubicBezTo>
                    <a:pt x="9250" y="7245"/>
                    <a:pt x="9589" y="6898"/>
                    <a:pt x="9815" y="6299"/>
                  </a:cubicBezTo>
                  <a:cubicBezTo>
                    <a:pt x="10073" y="5619"/>
                    <a:pt x="10045" y="4980"/>
                    <a:pt x="9989" y="4566"/>
                  </a:cubicBezTo>
                  <a:cubicBezTo>
                    <a:pt x="9971" y="4148"/>
                    <a:pt x="9937" y="3693"/>
                    <a:pt x="9873" y="3209"/>
                  </a:cubicBezTo>
                  <a:cubicBezTo>
                    <a:pt x="9805" y="2684"/>
                    <a:pt x="9715" y="2201"/>
                    <a:pt x="9613" y="1764"/>
                  </a:cubicBezTo>
                  <a:cubicBezTo>
                    <a:pt x="8727" y="1175"/>
                    <a:pt x="7841" y="589"/>
                    <a:pt x="6954" y="1"/>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7"/>
            <p:cNvSpPr/>
            <p:nvPr/>
          </p:nvSpPr>
          <p:spPr>
            <a:xfrm>
              <a:off x="5875130" y="2753394"/>
              <a:ext cx="952423" cy="744314"/>
            </a:xfrm>
            <a:custGeom>
              <a:avLst/>
              <a:gdLst/>
              <a:ahLst/>
              <a:cxnLst/>
              <a:rect l="l" t="t" r="r" b="b"/>
              <a:pathLst>
                <a:path w="11716" h="9156" extrusionOk="0">
                  <a:moveTo>
                    <a:pt x="4167" y="1"/>
                  </a:moveTo>
                  <a:lnTo>
                    <a:pt x="1" y="4016"/>
                  </a:lnTo>
                  <a:cubicBezTo>
                    <a:pt x="929" y="4758"/>
                    <a:pt x="2001" y="5536"/>
                    <a:pt x="3222" y="6299"/>
                  </a:cubicBezTo>
                  <a:cubicBezTo>
                    <a:pt x="4686" y="7213"/>
                    <a:pt x="6080" y="7930"/>
                    <a:pt x="7334" y="8492"/>
                  </a:cubicBezTo>
                  <a:cubicBezTo>
                    <a:pt x="8132" y="8962"/>
                    <a:pt x="8919" y="9155"/>
                    <a:pt x="9590" y="9155"/>
                  </a:cubicBezTo>
                  <a:cubicBezTo>
                    <a:pt x="10477" y="9155"/>
                    <a:pt x="11161" y="8818"/>
                    <a:pt x="11401" y="8340"/>
                  </a:cubicBezTo>
                  <a:cubicBezTo>
                    <a:pt x="11715" y="7713"/>
                    <a:pt x="11326" y="6713"/>
                    <a:pt x="10589" y="5897"/>
                  </a:cubicBezTo>
                  <a:cubicBezTo>
                    <a:pt x="9848" y="5064"/>
                    <a:pt x="9023" y="4202"/>
                    <a:pt x="8108" y="3331"/>
                  </a:cubicBezTo>
                  <a:cubicBezTo>
                    <a:pt x="6750" y="2037"/>
                    <a:pt x="5417" y="935"/>
                    <a:pt x="4167" y="1"/>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7"/>
            <p:cNvSpPr/>
            <p:nvPr/>
          </p:nvSpPr>
          <p:spPr>
            <a:xfrm>
              <a:off x="5770993" y="2630803"/>
              <a:ext cx="541164" cy="494340"/>
            </a:xfrm>
            <a:custGeom>
              <a:avLst/>
              <a:gdLst/>
              <a:ahLst/>
              <a:cxnLst/>
              <a:rect l="l" t="t" r="r" b="b"/>
              <a:pathLst>
                <a:path w="6657" h="6081" extrusionOk="0">
                  <a:moveTo>
                    <a:pt x="2537" y="1"/>
                  </a:moveTo>
                  <a:cubicBezTo>
                    <a:pt x="925" y="817"/>
                    <a:pt x="0" y="2146"/>
                    <a:pt x="43" y="3129"/>
                  </a:cubicBezTo>
                  <a:cubicBezTo>
                    <a:pt x="73" y="3812"/>
                    <a:pt x="380" y="4433"/>
                    <a:pt x="380" y="4433"/>
                  </a:cubicBezTo>
                  <a:cubicBezTo>
                    <a:pt x="564" y="4790"/>
                    <a:pt x="784" y="5061"/>
                    <a:pt x="931" y="5225"/>
                  </a:cubicBezTo>
                  <a:cubicBezTo>
                    <a:pt x="1510" y="5796"/>
                    <a:pt x="2264" y="6080"/>
                    <a:pt x="3017" y="6080"/>
                  </a:cubicBezTo>
                  <a:cubicBezTo>
                    <a:pt x="3787" y="6080"/>
                    <a:pt x="4556" y="5783"/>
                    <a:pt x="5139" y="5191"/>
                  </a:cubicBezTo>
                  <a:cubicBezTo>
                    <a:pt x="5644" y="4340"/>
                    <a:pt x="6149" y="3487"/>
                    <a:pt x="6656" y="2634"/>
                  </a:cubicBezTo>
                  <a:cubicBezTo>
                    <a:pt x="5282" y="1757"/>
                    <a:pt x="3910" y="878"/>
                    <a:pt x="2537" y="1"/>
                  </a:cubicBezTo>
                  <a:close/>
                </a:path>
              </a:pathLst>
            </a:custGeom>
            <a:solidFill>
              <a:srgbClr val="CB7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7"/>
            <p:cNvSpPr/>
            <p:nvPr/>
          </p:nvSpPr>
          <p:spPr>
            <a:xfrm>
              <a:off x="5909355" y="3410489"/>
              <a:ext cx="874951" cy="642292"/>
            </a:xfrm>
            <a:custGeom>
              <a:avLst/>
              <a:gdLst/>
              <a:ahLst/>
              <a:cxnLst/>
              <a:rect l="l" t="t" r="r" b="b"/>
              <a:pathLst>
                <a:path w="10763" h="7901" extrusionOk="0">
                  <a:moveTo>
                    <a:pt x="6084" y="0"/>
                  </a:moveTo>
                  <a:cubicBezTo>
                    <a:pt x="5720" y="57"/>
                    <a:pt x="5105" y="196"/>
                    <a:pt x="4468" y="584"/>
                  </a:cubicBezTo>
                  <a:cubicBezTo>
                    <a:pt x="3166" y="1380"/>
                    <a:pt x="2861" y="2561"/>
                    <a:pt x="1437" y="4850"/>
                  </a:cubicBezTo>
                  <a:cubicBezTo>
                    <a:pt x="1138" y="5333"/>
                    <a:pt x="657" y="6074"/>
                    <a:pt x="1" y="6955"/>
                  </a:cubicBezTo>
                  <a:cubicBezTo>
                    <a:pt x="457" y="7271"/>
                    <a:pt x="914" y="7585"/>
                    <a:pt x="1371" y="7900"/>
                  </a:cubicBezTo>
                  <a:cubicBezTo>
                    <a:pt x="1615" y="7648"/>
                    <a:pt x="2001" y="7267"/>
                    <a:pt x="2495" y="6830"/>
                  </a:cubicBezTo>
                  <a:cubicBezTo>
                    <a:pt x="4669" y="4914"/>
                    <a:pt x="6107" y="4468"/>
                    <a:pt x="8135" y="2932"/>
                  </a:cubicBezTo>
                  <a:cubicBezTo>
                    <a:pt x="8805" y="2426"/>
                    <a:pt x="9743" y="1648"/>
                    <a:pt x="10763" y="531"/>
                  </a:cubicBezTo>
                  <a:cubicBezTo>
                    <a:pt x="9204" y="355"/>
                    <a:pt x="7644" y="177"/>
                    <a:pt x="6084" y="0"/>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7"/>
            <p:cNvSpPr/>
            <p:nvPr/>
          </p:nvSpPr>
          <p:spPr>
            <a:xfrm>
              <a:off x="5865294" y="3899062"/>
              <a:ext cx="239975" cy="172096"/>
            </a:xfrm>
            <a:custGeom>
              <a:avLst/>
              <a:gdLst/>
              <a:ahLst/>
              <a:cxnLst/>
              <a:rect l="l" t="t" r="r" b="b"/>
              <a:pathLst>
                <a:path w="2952" h="2117" extrusionOk="0">
                  <a:moveTo>
                    <a:pt x="1218" y="0"/>
                  </a:moveTo>
                  <a:lnTo>
                    <a:pt x="387" y="1215"/>
                  </a:lnTo>
                  <a:cubicBezTo>
                    <a:pt x="0" y="1848"/>
                    <a:pt x="791" y="2117"/>
                    <a:pt x="1381" y="2117"/>
                  </a:cubicBezTo>
                  <a:cubicBezTo>
                    <a:pt x="1644" y="2117"/>
                    <a:pt x="1867" y="2063"/>
                    <a:pt x="1929" y="1965"/>
                  </a:cubicBezTo>
                  <a:cubicBezTo>
                    <a:pt x="2128" y="1647"/>
                    <a:pt x="2952" y="895"/>
                    <a:pt x="2952" y="895"/>
                  </a:cubicBezTo>
                  <a:lnTo>
                    <a:pt x="12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7"/>
            <p:cNvSpPr/>
            <p:nvPr/>
          </p:nvSpPr>
          <p:spPr>
            <a:xfrm>
              <a:off x="5800015" y="3959788"/>
              <a:ext cx="394269" cy="402804"/>
            </a:xfrm>
            <a:custGeom>
              <a:avLst/>
              <a:gdLst/>
              <a:ahLst/>
              <a:cxnLst/>
              <a:rect l="l" t="t" r="r" b="b"/>
              <a:pathLst>
                <a:path w="4850" h="4955" extrusionOk="0">
                  <a:moveTo>
                    <a:pt x="1324" y="0"/>
                  </a:moveTo>
                  <a:cubicBezTo>
                    <a:pt x="1142" y="82"/>
                    <a:pt x="899" y="219"/>
                    <a:pt x="663" y="448"/>
                  </a:cubicBezTo>
                  <a:cubicBezTo>
                    <a:pt x="195" y="905"/>
                    <a:pt x="49" y="1443"/>
                    <a:pt x="1" y="1681"/>
                  </a:cubicBezTo>
                  <a:cubicBezTo>
                    <a:pt x="360" y="1970"/>
                    <a:pt x="719" y="2261"/>
                    <a:pt x="1079" y="2551"/>
                  </a:cubicBezTo>
                  <a:cubicBezTo>
                    <a:pt x="1336" y="2689"/>
                    <a:pt x="1616" y="2856"/>
                    <a:pt x="1902" y="3064"/>
                  </a:cubicBezTo>
                  <a:cubicBezTo>
                    <a:pt x="2440" y="3450"/>
                    <a:pt x="2851" y="3860"/>
                    <a:pt x="3156" y="4216"/>
                  </a:cubicBezTo>
                  <a:cubicBezTo>
                    <a:pt x="3299" y="4418"/>
                    <a:pt x="3571" y="4730"/>
                    <a:pt x="4001" y="4878"/>
                  </a:cubicBezTo>
                  <a:cubicBezTo>
                    <a:pt x="4169" y="4936"/>
                    <a:pt x="4291" y="4954"/>
                    <a:pt x="4380" y="4954"/>
                  </a:cubicBezTo>
                  <a:cubicBezTo>
                    <a:pt x="4472" y="4954"/>
                    <a:pt x="4527" y="4934"/>
                    <a:pt x="4558" y="4919"/>
                  </a:cubicBezTo>
                  <a:cubicBezTo>
                    <a:pt x="4727" y="4834"/>
                    <a:pt x="4849" y="4639"/>
                    <a:pt x="4839" y="4451"/>
                  </a:cubicBezTo>
                  <a:cubicBezTo>
                    <a:pt x="4835" y="4390"/>
                    <a:pt x="4815" y="4291"/>
                    <a:pt x="4616" y="4067"/>
                  </a:cubicBezTo>
                  <a:cubicBezTo>
                    <a:pt x="4497" y="3935"/>
                    <a:pt x="4316" y="3754"/>
                    <a:pt x="4052" y="3580"/>
                  </a:cubicBezTo>
                  <a:cubicBezTo>
                    <a:pt x="3284" y="2398"/>
                    <a:pt x="3190" y="1695"/>
                    <a:pt x="3256" y="1268"/>
                  </a:cubicBezTo>
                  <a:cubicBezTo>
                    <a:pt x="3274" y="1154"/>
                    <a:pt x="3347" y="778"/>
                    <a:pt x="3191" y="682"/>
                  </a:cubicBezTo>
                  <a:cubicBezTo>
                    <a:pt x="3168" y="669"/>
                    <a:pt x="3144" y="663"/>
                    <a:pt x="3118" y="663"/>
                  </a:cubicBezTo>
                  <a:cubicBezTo>
                    <a:pt x="3004" y="663"/>
                    <a:pt x="2860" y="777"/>
                    <a:pt x="2703" y="817"/>
                  </a:cubicBezTo>
                  <a:cubicBezTo>
                    <a:pt x="2660" y="829"/>
                    <a:pt x="2613" y="835"/>
                    <a:pt x="2561" y="835"/>
                  </a:cubicBezTo>
                  <a:cubicBezTo>
                    <a:pt x="2295" y="835"/>
                    <a:pt x="1904" y="657"/>
                    <a:pt x="1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7"/>
            <p:cNvSpPr/>
            <p:nvPr/>
          </p:nvSpPr>
          <p:spPr>
            <a:xfrm>
              <a:off x="5751727" y="2619422"/>
              <a:ext cx="926978" cy="781546"/>
            </a:xfrm>
            <a:custGeom>
              <a:avLst/>
              <a:gdLst/>
              <a:ahLst/>
              <a:cxnLst/>
              <a:rect l="l" t="t" r="r" b="b"/>
              <a:pathLst>
                <a:path w="11403" h="9614" extrusionOk="0">
                  <a:moveTo>
                    <a:pt x="2509" y="0"/>
                  </a:moveTo>
                  <a:cubicBezTo>
                    <a:pt x="2164" y="146"/>
                    <a:pt x="1555" y="455"/>
                    <a:pt x="1027" y="1081"/>
                  </a:cubicBezTo>
                  <a:cubicBezTo>
                    <a:pt x="748" y="1409"/>
                    <a:pt x="1" y="2288"/>
                    <a:pt x="134" y="3524"/>
                  </a:cubicBezTo>
                  <a:cubicBezTo>
                    <a:pt x="276" y="4863"/>
                    <a:pt x="1332" y="5599"/>
                    <a:pt x="1496" y="5710"/>
                  </a:cubicBezTo>
                  <a:cubicBezTo>
                    <a:pt x="2374" y="6486"/>
                    <a:pt x="3484" y="7346"/>
                    <a:pt x="4843" y="8159"/>
                  </a:cubicBezTo>
                  <a:cubicBezTo>
                    <a:pt x="5874" y="8776"/>
                    <a:pt x="6853" y="9249"/>
                    <a:pt x="7730" y="9613"/>
                  </a:cubicBezTo>
                  <a:cubicBezTo>
                    <a:pt x="8955" y="8667"/>
                    <a:pt x="10179" y="7722"/>
                    <a:pt x="11403" y="6775"/>
                  </a:cubicBezTo>
                  <a:cubicBezTo>
                    <a:pt x="10950" y="6175"/>
                    <a:pt x="10420" y="5542"/>
                    <a:pt x="9802" y="4904"/>
                  </a:cubicBezTo>
                  <a:cubicBezTo>
                    <a:pt x="8375" y="3434"/>
                    <a:pt x="6919" y="2387"/>
                    <a:pt x="5684" y="1649"/>
                  </a:cubicBezTo>
                  <a:lnTo>
                    <a:pt x="5683" y="1650"/>
                  </a:lnTo>
                  <a:cubicBezTo>
                    <a:pt x="4625" y="1099"/>
                    <a:pt x="3567" y="549"/>
                    <a:pt x="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7"/>
            <p:cNvSpPr/>
            <p:nvPr/>
          </p:nvSpPr>
          <p:spPr>
            <a:xfrm>
              <a:off x="5761645" y="1817544"/>
              <a:ext cx="1022009" cy="1024855"/>
            </a:xfrm>
            <a:custGeom>
              <a:avLst/>
              <a:gdLst/>
              <a:ahLst/>
              <a:cxnLst/>
              <a:rect l="l" t="t" r="r" b="b"/>
              <a:pathLst>
                <a:path w="12572" h="12607" extrusionOk="0">
                  <a:moveTo>
                    <a:pt x="8979" y="1"/>
                  </a:moveTo>
                  <a:cubicBezTo>
                    <a:pt x="8887" y="5"/>
                    <a:pt x="8781" y="16"/>
                    <a:pt x="8661" y="41"/>
                  </a:cubicBezTo>
                  <a:cubicBezTo>
                    <a:pt x="8555" y="63"/>
                    <a:pt x="8462" y="92"/>
                    <a:pt x="8383" y="120"/>
                  </a:cubicBezTo>
                  <a:cubicBezTo>
                    <a:pt x="8049" y="211"/>
                    <a:pt x="7558" y="380"/>
                    <a:pt x="7034" y="716"/>
                  </a:cubicBezTo>
                  <a:cubicBezTo>
                    <a:pt x="6737" y="905"/>
                    <a:pt x="6529" y="1085"/>
                    <a:pt x="6359" y="1231"/>
                  </a:cubicBezTo>
                  <a:cubicBezTo>
                    <a:pt x="5788" y="1729"/>
                    <a:pt x="5413" y="2193"/>
                    <a:pt x="5279" y="2372"/>
                  </a:cubicBezTo>
                  <a:cubicBezTo>
                    <a:pt x="4386" y="3564"/>
                    <a:pt x="3462" y="4908"/>
                    <a:pt x="2551" y="6406"/>
                  </a:cubicBezTo>
                  <a:cubicBezTo>
                    <a:pt x="1534" y="8076"/>
                    <a:pt x="694" y="9674"/>
                    <a:pt x="0" y="11152"/>
                  </a:cubicBezTo>
                  <a:cubicBezTo>
                    <a:pt x="926" y="11517"/>
                    <a:pt x="2052" y="11884"/>
                    <a:pt x="3351" y="12161"/>
                  </a:cubicBezTo>
                  <a:cubicBezTo>
                    <a:pt x="4700" y="12447"/>
                    <a:pt x="5918" y="12567"/>
                    <a:pt x="6941" y="12606"/>
                  </a:cubicBezTo>
                  <a:cubicBezTo>
                    <a:pt x="7615" y="11809"/>
                    <a:pt x="8190" y="11194"/>
                    <a:pt x="8573" y="10796"/>
                  </a:cubicBezTo>
                  <a:cubicBezTo>
                    <a:pt x="9324" y="10015"/>
                    <a:pt x="10050" y="9338"/>
                    <a:pt x="11143" y="8138"/>
                  </a:cubicBezTo>
                  <a:cubicBezTo>
                    <a:pt x="11876" y="7336"/>
                    <a:pt x="12198" y="6949"/>
                    <a:pt x="12400" y="6318"/>
                  </a:cubicBezTo>
                  <a:cubicBezTo>
                    <a:pt x="12464" y="6107"/>
                    <a:pt x="12571" y="5705"/>
                    <a:pt x="12546" y="4684"/>
                  </a:cubicBezTo>
                  <a:cubicBezTo>
                    <a:pt x="12533" y="4145"/>
                    <a:pt x="12506" y="3872"/>
                    <a:pt x="12455" y="3423"/>
                  </a:cubicBezTo>
                  <a:cubicBezTo>
                    <a:pt x="12407" y="3002"/>
                    <a:pt x="12329" y="2442"/>
                    <a:pt x="12192" y="1786"/>
                  </a:cubicBezTo>
                  <a:cubicBezTo>
                    <a:pt x="12112" y="1733"/>
                    <a:pt x="12033" y="1679"/>
                    <a:pt x="11955" y="1627"/>
                  </a:cubicBezTo>
                  <a:cubicBezTo>
                    <a:pt x="11844" y="2292"/>
                    <a:pt x="11644" y="2421"/>
                    <a:pt x="11531" y="2452"/>
                  </a:cubicBezTo>
                  <a:cubicBezTo>
                    <a:pt x="11508" y="2458"/>
                    <a:pt x="11485" y="2461"/>
                    <a:pt x="11462" y="2461"/>
                  </a:cubicBezTo>
                  <a:cubicBezTo>
                    <a:pt x="11194" y="2461"/>
                    <a:pt x="10883" y="2061"/>
                    <a:pt x="10248" y="1350"/>
                  </a:cubicBezTo>
                  <a:cubicBezTo>
                    <a:pt x="9733" y="773"/>
                    <a:pt x="9291" y="315"/>
                    <a:pt x="89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7"/>
            <p:cNvSpPr/>
            <p:nvPr/>
          </p:nvSpPr>
          <p:spPr>
            <a:xfrm>
              <a:off x="7213058" y="2718682"/>
              <a:ext cx="261112" cy="146977"/>
            </a:xfrm>
            <a:custGeom>
              <a:avLst/>
              <a:gdLst/>
              <a:ahLst/>
              <a:cxnLst/>
              <a:rect l="l" t="t" r="r" b="b"/>
              <a:pathLst>
                <a:path w="3212" h="1808" extrusionOk="0">
                  <a:moveTo>
                    <a:pt x="2116" y="1"/>
                  </a:moveTo>
                  <a:cubicBezTo>
                    <a:pt x="2115" y="1"/>
                    <a:pt x="2114" y="1"/>
                    <a:pt x="2114" y="1"/>
                  </a:cubicBezTo>
                  <a:cubicBezTo>
                    <a:pt x="1987" y="1"/>
                    <a:pt x="1894" y="22"/>
                    <a:pt x="1854" y="29"/>
                  </a:cubicBezTo>
                  <a:cubicBezTo>
                    <a:pt x="1576" y="89"/>
                    <a:pt x="1117" y="168"/>
                    <a:pt x="324" y="282"/>
                  </a:cubicBezTo>
                  <a:cubicBezTo>
                    <a:pt x="216" y="786"/>
                    <a:pt x="108" y="1291"/>
                    <a:pt x="0" y="1796"/>
                  </a:cubicBezTo>
                  <a:cubicBezTo>
                    <a:pt x="51" y="1802"/>
                    <a:pt x="119" y="1808"/>
                    <a:pt x="199" y="1808"/>
                  </a:cubicBezTo>
                  <a:cubicBezTo>
                    <a:pt x="401" y="1808"/>
                    <a:pt x="680" y="1772"/>
                    <a:pt x="958" y="1618"/>
                  </a:cubicBezTo>
                  <a:cubicBezTo>
                    <a:pt x="1079" y="1550"/>
                    <a:pt x="1391" y="1379"/>
                    <a:pt x="1563" y="1040"/>
                  </a:cubicBezTo>
                  <a:cubicBezTo>
                    <a:pt x="1635" y="900"/>
                    <a:pt x="1646" y="803"/>
                    <a:pt x="1766" y="693"/>
                  </a:cubicBezTo>
                  <a:cubicBezTo>
                    <a:pt x="1954" y="521"/>
                    <a:pt x="2189" y="520"/>
                    <a:pt x="2227" y="520"/>
                  </a:cubicBezTo>
                  <a:cubicBezTo>
                    <a:pt x="2227" y="520"/>
                    <a:pt x="2228" y="520"/>
                    <a:pt x="2228" y="520"/>
                  </a:cubicBezTo>
                  <a:cubicBezTo>
                    <a:pt x="2309" y="521"/>
                    <a:pt x="2427" y="524"/>
                    <a:pt x="2518" y="607"/>
                  </a:cubicBezTo>
                  <a:cubicBezTo>
                    <a:pt x="2602" y="685"/>
                    <a:pt x="2617" y="791"/>
                    <a:pt x="2633" y="896"/>
                  </a:cubicBezTo>
                  <a:cubicBezTo>
                    <a:pt x="2669" y="1144"/>
                    <a:pt x="2583" y="1253"/>
                    <a:pt x="2662" y="1358"/>
                  </a:cubicBezTo>
                  <a:cubicBezTo>
                    <a:pt x="2699" y="1408"/>
                    <a:pt x="2769" y="1450"/>
                    <a:pt x="2831" y="1450"/>
                  </a:cubicBezTo>
                  <a:cubicBezTo>
                    <a:pt x="2842" y="1450"/>
                    <a:pt x="2854" y="1449"/>
                    <a:pt x="2865" y="1445"/>
                  </a:cubicBezTo>
                  <a:cubicBezTo>
                    <a:pt x="3072" y="1379"/>
                    <a:pt x="3211" y="593"/>
                    <a:pt x="2836" y="231"/>
                  </a:cubicBezTo>
                  <a:cubicBezTo>
                    <a:pt x="2596" y="2"/>
                    <a:pt x="2204" y="1"/>
                    <a:pt x="2116" y="1"/>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7"/>
            <p:cNvSpPr/>
            <p:nvPr/>
          </p:nvSpPr>
          <p:spPr>
            <a:xfrm>
              <a:off x="6505805" y="2567801"/>
              <a:ext cx="733665" cy="301107"/>
            </a:xfrm>
            <a:custGeom>
              <a:avLst/>
              <a:gdLst/>
              <a:ahLst/>
              <a:cxnLst/>
              <a:rect l="l" t="t" r="r" b="b"/>
              <a:pathLst>
                <a:path w="9025" h="3704" extrusionOk="0">
                  <a:moveTo>
                    <a:pt x="2113" y="0"/>
                  </a:moveTo>
                  <a:cubicBezTo>
                    <a:pt x="1948" y="0"/>
                    <a:pt x="1776" y="6"/>
                    <a:pt x="1596" y="19"/>
                  </a:cubicBezTo>
                  <a:cubicBezTo>
                    <a:pt x="1063" y="612"/>
                    <a:pt x="532" y="1207"/>
                    <a:pt x="1" y="1800"/>
                  </a:cubicBezTo>
                  <a:cubicBezTo>
                    <a:pt x="323" y="1969"/>
                    <a:pt x="765" y="2191"/>
                    <a:pt x="1302" y="2428"/>
                  </a:cubicBezTo>
                  <a:cubicBezTo>
                    <a:pt x="2295" y="2863"/>
                    <a:pt x="3139" y="3140"/>
                    <a:pt x="3513" y="3249"/>
                  </a:cubicBezTo>
                  <a:cubicBezTo>
                    <a:pt x="4770" y="3618"/>
                    <a:pt x="6182" y="3704"/>
                    <a:pt x="7243" y="3704"/>
                  </a:cubicBezTo>
                  <a:cubicBezTo>
                    <a:pt x="7911" y="3704"/>
                    <a:pt x="8439" y="3670"/>
                    <a:pt x="8700" y="3650"/>
                  </a:cubicBezTo>
                  <a:cubicBezTo>
                    <a:pt x="8808" y="3147"/>
                    <a:pt x="8916" y="2642"/>
                    <a:pt x="9024" y="2137"/>
                  </a:cubicBezTo>
                  <a:cubicBezTo>
                    <a:pt x="8593" y="2077"/>
                    <a:pt x="7915" y="1954"/>
                    <a:pt x="7125" y="1677"/>
                  </a:cubicBezTo>
                  <a:cubicBezTo>
                    <a:pt x="5645" y="1161"/>
                    <a:pt x="5148" y="590"/>
                    <a:pt x="3875" y="236"/>
                  </a:cubicBezTo>
                  <a:cubicBezTo>
                    <a:pt x="3462" y="120"/>
                    <a:pt x="2871" y="0"/>
                    <a:pt x="2113" y="0"/>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7"/>
            <p:cNvSpPr/>
            <p:nvPr/>
          </p:nvSpPr>
          <p:spPr>
            <a:xfrm>
              <a:off x="6351185" y="2280022"/>
              <a:ext cx="340616" cy="432883"/>
            </a:xfrm>
            <a:custGeom>
              <a:avLst/>
              <a:gdLst/>
              <a:ahLst/>
              <a:cxnLst/>
              <a:rect l="l" t="t" r="r" b="b"/>
              <a:pathLst>
                <a:path w="4190" h="5325" extrusionOk="0">
                  <a:moveTo>
                    <a:pt x="3657" y="1"/>
                  </a:moveTo>
                  <a:cubicBezTo>
                    <a:pt x="2765" y="522"/>
                    <a:pt x="1789" y="857"/>
                    <a:pt x="807" y="1341"/>
                  </a:cubicBezTo>
                  <a:cubicBezTo>
                    <a:pt x="544" y="1471"/>
                    <a:pt x="272" y="1532"/>
                    <a:pt x="0" y="1544"/>
                  </a:cubicBezTo>
                  <a:cubicBezTo>
                    <a:pt x="90" y="1966"/>
                    <a:pt x="216" y="2417"/>
                    <a:pt x="404" y="2889"/>
                  </a:cubicBezTo>
                  <a:cubicBezTo>
                    <a:pt x="849" y="4009"/>
                    <a:pt x="1450" y="4816"/>
                    <a:pt x="1893" y="5324"/>
                  </a:cubicBezTo>
                  <a:cubicBezTo>
                    <a:pt x="2659" y="5053"/>
                    <a:pt x="3424" y="4780"/>
                    <a:pt x="4189" y="4509"/>
                  </a:cubicBezTo>
                  <a:cubicBezTo>
                    <a:pt x="4132" y="4354"/>
                    <a:pt x="4056" y="4124"/>
                    <a:pt x="3986" y="3839"/>
                  </a:cubicBezTo>
                  <a:cubicBezTo>
                    <a:pt x="3793" y="3047"/>
                    <a:pt x="3815" y="2469"/>
                    <a:pt x="3809" y="1960"/>
                  </a:cubicBezTo>
                  <a:cubicBezTo>
                    <a:pt x="3808" y="1846"/>
                    <a:pt x="3804" y="967"/>
                    <a:pt x="3657" y="1"/>
                  </a:cubicBezTo>
                  <a:close/>
                </a:path>
              </a:pathLst>
            </a:custGeom>
            <a:solidFill>
              <a:srgbClr val="9561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7"/>
            <p:cNvSpPr/>
            <p:nvPr/>
          </p:nvSpPr>
          <p:spPr>
            <a:xfrm>
              <a:off x="6137383" y="1855671"/>
              <a:ext cx="579778" cy="716593"/>
            </a:xfrm>
            <a:custGeom>
              <a:avLst/>
              <a:gdLst/>
              <a:ahLst/>
              <a:cxnLst/>
              <a:rect l="l" t="t" r="r" b="b"/>
              <a:pathLst>
                <a:path w="7132" h="8815" extrusionOk="0">
                  <a:moveTo>
                    <a:pt x="2810" y="0"/>
                  </a:moveTo>
                  <a:cubicBezTo>
                    <a:pt x="2519" y="0"/>
                    <a:pt x="2219" y="109"/>
                    <a:pt x="1916" y="367"/>
                  </a:cubicBezTo>
                  <a:cubicBezTo>
                    <a:pt x="1" y="1991"/>
                    <a:pt x="2465" y="8717"/>
                    <a:pt x="2624" y="8810"/>
                  </a:cubicBezTo>
                  <a:cubicBezTo>
                    <a:pt x="2629" y="8813"/>
                    <a:pt x="2638" y="8814"/>
                    <a:pt x="2651" y="8814"/>
                  </a:cubicBezTo>
                  <a:cubicBezTo>
                    <a:pt x="3052" y="8814"/>
                    <a:pt x="7131" y="7476"/>
                    <a:pt x="7131" y="7476"/>
                  </a:cubicBezTo>
                  <a:cubicBezTo>
                    <a:pt x="7131" y="7476"/>
                    <a:pt x="5942" y="3753"/>
                    <a:pt x="5782" y="3388"/>
                  </a:cubicBezTo>
                  <a:cubicBezTo>
                    <a:pt x="5647" y="3079"/>
                    <a:pt x="4356" y="0"/>
                    <a:pt x="2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7"/>
            <p:cNvSpPr/>
            <p:nvPr/>
          </p:nvSpPr>
          <p:spPr>
            <a:xfrm>
              <a:off x="5800015" y="3959788"/>
              <a:ext cx="394269" cy="402804"/>
            </a:xfrm>
            <a:custGeom>
              <a:avLst/>
              <a:gdLst/>
              <a:ahLst/>
              <a:cxnLst/>
              <a:rect l="l" t="t" r="r" b="b"/>
              <a:pathLst>
                <a:path w="4850" h="4955" extrusionOk="0">
                  <a:moveTo>
                    <a:pt x="1324" y="0"/>
                  </a:moveTo>
                  <a:cubicBezTo>
                    <a:pt x="1142" y="82"/>
                    <a:pt x="899" y="219"/>
                    <a:pt x="663" y="448"/>
                  </a:cubicBezTo>
                  <a:cubicBezTo>
                    <a:pt x="195" y="905"/>
                    <a:pt x="49" y="1443"/>
                    <a:pt x="1" y="1681"/>
                  </a:cubicBezTo>
                  <a:cubicBezTo>
                    <a:pt x="360" y="1970"/>
                    <a:pt x="719" y="2261"/>
                    <a:pt x="1079" y="2551"/>
                  </a:cubicBezTo>
                  <a:cubicBezTo>
                    <a:pt x="1336" y="2689"/>
                    <a:pt x="1616" y="2856"/>
                    <a:pt x="1902" y="3064"/>
                  </a:cubicBezTo>
                  <a:cubicBezTo>
                    <a:pt x="2440" y="3450"/>
                    <a:pt x="2851" y="3860"/>
                    <a:pt x="3156" y="4216"/>
                  </a:cubicBezTo>
                  <a:cubicBezTo>
                    <a:pt x="3299" y="4418"/>
                    <a:pt x="3571" y="4730"/>
                    <a:pt x="4001" y="4878"/>
                  </a:cubicBezTo>
                  <a:cubicBezTo>
                    <a:pt x="4169" y="4936"/>
                    <a:pt x="4291" y="4954"/>
                    <a:pt x="4380" y="4954"/>
                  </a:cubicBezTo>
                  <a:cubicBezTo>
                    <a:pt x="4472" y="4954"/>
                    <a:pt x="4527" y="4934"/>
                    <a:pt x="4558" y="4919"/>
                  </a:cubicBezTo>
                  <a:cubicBezTo>
                    <a:pt x="4727" y="4834"/>
                    <a:pt x="4849" y="4639"/>
                    <a:pt x="4839" y="4451"/>
                  </a:cubicBezTo>
                  <a:cubicBezTo>
                    <a:pt x="4835" y="4390"/>
                    <a:pt x="4815" y="4291"/>
                    <a:pt x="4616" y="4067"/>
                  </a:cubicBezTo>
                  <a:cubicBezTo>
                    <a:pt x="4497" y="3935"/>
                    <a:pt x="4316" y="3754"/>
                    <a:pt x="4052" y="3580"/>
                  </a:cubicBezTo>
                  <a:cubicBezTo>
                    <a:pt x="3284" y="2398"/>
                    <a:pt x="3190" y="1695"/>
                    <a:pt x="3256" y="1268"/>
                  </a:cubicBezTo>
                  <a:cubicBezTo>
                    <a:pt x="3274" y="1154"/>
                    <a:pt x="3347" y="778"/>
                    <a:pt x="3191" y="682"/>
                  </a:cubicBezTo>
                  <a:cubicBezTo>
                    <a:pt x="3168" y="669"/>
                    <a:pt x="3144" y="663"/>
                    <a:pt x="3118" y="663"/>
                  </a:cubicBezTo>
                  <a:cubicBezTo>
                    <a:pt x="3004" y="663"/>
                    <a:pt x="2860" y="777"/>
                    <a:pt x="2703" y="817"/>
                  </a:cubicBezTo>
                  <a:cubicBezTo>
                    <a:pt x="2660" y="829"/>
                    <a:pt x="2613" y="835"/>
                    <a:pt x="2561" y="835"/>
                  </a:cubicBezTo>
                  <a:cubicBezTo>
                    <a:pt x="2295" y="835"/>
                    <a:pt x="1904" y="657"/>
                    <a:pt x="1324" y="0"/>
                  </a:cubicBezTo>
                  <a:close/>
                </a:path>
              </a:pathLst>
            </a:custGeom>
            <a:solidFill>
              <a:srgbClr val="0B2424">
                <a:alpha val="503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a:extLst>
              <a:ext uri="{FF2B5EF4-FFF2-40B4-BE49-F238E27FC236}">
                <a16:creationId xmlns:a16="http://schemas.microsoft.com/office/drawing/2014/main" id="{B9EEBF99-7D05-D2E7-AB62-857B08AC0219}"/>
              </a:ext>
            </a:extLst>
          </p:cNvPr>
          <p:cNvSpPr/>
          <p:nvPr/>
        </p:nvSpPr>
        <p:spPr>
          <a:xfrm>
            <a:off x="879079" y="3788246"/>
            <a:ext cx="4008231" cy="48102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5" name="Google Shape;645;p36"/>
          <p:cNvSpPr txBox="1">
            <a:spLocks noGrp="1"/>
          </p:cNvSpPr>
          <p:nvPr>
            <p:ph type="title"/>
          </p:nvPr>
        </p:nvSpPr>
        <p:spPr>
          <a:xfrm>
            <a:off x="720000" y="2247750"/>
            <a:ext cx="7704000" cy="64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Singapore’s Energy Journey</a:t>
            </a:r>
            <a:endParaRPr dirty="0"/>
          </a:p>
        </p:txBody>
      </p:sp>
    </p:spTree>
    <p:extLst>
      <p:ext uri="{BB962C8B-B14F-4D97-AF65-F5344CB8AC3E}">
        <p14:creationId xmlns:p14="http://schemas.microsoft.com/office/powerpoint/2010/main" val="3369070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31" name="Google Shape;631;p35"/>
          <p:cNvSpPr txBox="1">
            <a:spLocks noGrp="1"/>
          </p:cNvSpPr>
          <p:nvPr>
            <p:ph type="title"/>
          </p:nvPr>
        </p:nvSpPr>
        <p:spPr>
          <a:xfrm>
            <a:off x="379472" y="258509"/>
            <a:ext cx="842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dirty="0"/>
              <a:t>Challenges in renewable energy generation</a:t>
            </a:r>
            <a:endParaRPr sz="2200" dirty="0"/>
          </a:p>
        </p:txBody>
      </p:sp>
      <p:pic>
        <p:nvPicPr>
          <p:cNvPr id="2" name="Picture 2" descr="Sun - Free weather icons">
            <a:extLst>
              <a:ext uri="{FF2B5EF4-FFF2-40B4-BE49-F238E27FC236}">
                <a16:creationId xmlns:a16="http://schemas.microsoft.com/office/drawing/2014/main" id="{2CEECBA4-5E2F-AF63-B839-03D60B969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0442" y="1582046"/>
            <a:ext cx="745482" cy="74548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Wave Generic Flat icon">
            <a:extLst>
              <a:ext uri="{FF2B5EF4-FFF2-40B4-BE49-F238E27FC236}">
                <a16:creationId xmlns:a16="http://schemas.microsoft.com/office/drawing/2014/main" id="{6D966F1A-D3B2-8345-A05B-68AAB7244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056" y="797531"/>
            <a:ext cx="648000" cy="64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IconExperience » G-Collection » Plant Icon">
            <a:extLst>
              <a:ext uri="{FF2B5EF4-FFF2-40B4-BE49-F238E27FC236}">
                <a16:creationId xmlns:a16="http://schemas.microsoft.com/office/drawing/2014/main" id="{07B4143A-C989-A295-D481-54A5F20E668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8047" l="9766" r="89844">
                        <a14:foregroundMark x1="74609" y1="15625" x2="74609" y2="15625"/>
                        <a14:foregroundMark x1="70313" y1="17188" x2="81641" y2="9766"/>
                        <a14:foregroundMark x1="85567" y1="6584" x2="85938" y2="6250"/>
                        <a14:foregroundMark x1="82031" y1="9766" x2="85418" y2="6718"/>
                        <a14:foregroundMark x1="85938" y1="9766" x2="87891" y2="10938"/>
                        <a14:foregroundMark x1="87891" y1="9766" x2="87891" y2="20313"/>
                        <a14:foregroundMark x1="34375" y1="92188" x2="58984" y2="93359"/>
                        <a14:foregroundMark x1="55469" y1="98047" x2="62109" y2="97266"/>
                        <a14:foregroundMark x1="87500" y1="5078" x2="88672" y2="21875"/>
                        <a14:foregroundMark x1="85156" y1="5469" x2="87109" y2="781"/>
                        <a14:foregroundMark x1="87109" y1="4688" x2="87109" y2="781"/>
                        <a14:foregroundMark x1="85938" y1="3516" x2="86096" y2="2091"/>
                        <a14:foregroundMark x1="79297" y1="12891" x2="81515" y2="7432"/>
                        <a14:foregroundMark x1="82813" y1="16406" x2="87891" y2="0"/>
                        <a14:backgroundMark x1="81641" y1="2734" x2="83959" y2="748"/>
                        <a14:backgroundMark x1="84390" y1="348" x2="85156" y2="0"/>
                        <a14:backgroundMark x1="76563" y1="3906" x2="84060" y2="498"/>
                        <a14:backgroundMark x1="83546" y1="2676" x2="84375" y2="2344"/>
                        <a14:backgroundMark x1="82422" y1="3125" x2="83104" y2="2852"/>
                        <a14:backgroundMark x1="87848" y1="994" x2="88672" y2="781"/>
                        <a14:backgroundMark x1="86947" y1="1228" x2="87510" y2="1082"/>
                        <a14:backgroundMark x1="83772" y1="2051" x2="86674" y2="1299"/>
                        <a14:backgroundMark x1="78125" y1="3516" x2="83389" y2="2151"/>
                        <a14:backgroundMark x1="74609" y1="1953" x2="82813" y2="0"/>
                        <a14:backgroundMark x1="77734" y1="4688" x2="85156" y2="0"/>
                        <a14:backgroundMark x1="82031" y1="2734" x2="87109" y2="0"/>
                      </a14:backgroundRemoval>
                    </a14:imgEffect>
                  </a14:imgLayer>
                </a14:imgProps>
              </a:ext>
              <a:ext uri="{28A0092B-C50C-407E-A947-70E740481C1C}">
                <a14:useLocalDpi xmlns:a14="http://schemas.microsoft.com/office/drawing/2010/main" val="0"/>
              </a:ext>
            </a:extLst>
          </a:blip>
          <a:srcRect/>
          <a:stretch>
            <a:fillRect/>
          </a:stretch>
        </p:blipFill>
        <p:spPr bwMode="auto">
          <a:xfrm>
            <a:off x="408375" y="1812560"/>
            <a:ext cx="650609" cy="6506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Windmill - Free ecology and environment icons">
            <a:extLst>
              <a:ext uri="{FF2B5EF4-FFF2-40B4-BE49-F238E27FC236}">
                <a16:creationId xmlns:a16="http://schemas.microsoft.com/office/drawing/2014/main" id="{AF2963F6-9B8E-6C3F-3694-4F197BBBAC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084" y="2872990"/>
            <a:ext cx="687189" cy="6871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Geothermal energy - Free ecology and environment icons">
            <a:extLst>
              <a:ext uri="{FF2B5EF4-FFF2-40B4-BE49-F238E27FC236}">
                <a16:creationId xmlns:a16="http://schemas.microsoft.com/office/drawing/2014/main" id="{4D67804B-DE58-3E40-091E-B00FA391A4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461" y="4030377"/>
            <a:ext cx="687189" cy="68718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441;p33">
            <a:extLst>
              <a:ext uri="{FF2B5EF4-FFF2-40B4-BE49-F238E27FC236}">
                <a16:creationId xmlns:a16="http://schemas.microsoft.com/office/drawing/2014/main" id="{8FDD8631-4A63-2ACE-2F4E-23217A278323}"/>
              </a:ext>
            </a:extLst>
          </p:cNvPr>
          <p:cNvSpPr txBox="1">
            <a:spLocks/>
          </p:cNvSpPr>
          <p:nvPr/>
        </p:nvSpPr>
        <p:spPr>
          <a:xfrm>
            <a:off x="6639549" y="2305144"/>
            <a:ext cx="647267"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b="1" dirty="0"/>
              <a:t>Solar</a:t>
            </a:r>
          </a:p>
        </p:txBody>
      </p:sp>
      <p:sp>
        <p:nvSpPr>
          <p:cNvPr id="8" name="Google Shape;441;p33">
            <a:extLst>
              <a:ext uri="{FF2B5EF4-FFF2-40B4-BE49-F238E27FC236}">
                <a16:creationId xmlns:a16="http://schemas.microsoft.com/office/drawing/2014/main" id="{78DDCFB2-06F7-703E-BFCB-6D4B049DC920}"/>
              </a:ext>
            </a:extLst>
          </p:cNvPr>
          <p:cNvSpPr txBox="1">
            <a:spLocks/>
          </p:cNvSpPr>
          <p:nvPr/>
        </p:nvSpPr>
        <p:spPr>
          <a:xfrm>
            <a:off x="245417" y="1377023"/>
            <a:ext cx="1028384" cy="291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sz="1000" b="1" dirty="0"/>
              <a:t>Hydropower</a:t>
            </a:r>
          </a:p>
        </p:txBody>
      </p:sp>
      <p:sp>
        <p:nvSpPr>
          <p:cNvPr id="9" name="Google Shape;441;p33">
            <a:extLst>
              <a:ext uri="{FF2B5EF4-FFF2-40B4-BE49-F238E27FC236}">
                <a16:creationId xmlns:a16="http://schemas.microsoft.com/office/drawing/2014/main" id="{849BCDD7-C7EB-2393-7613-041E19FFE84D}"/>
              </a:ext>
            </a:extLst>
          </p:cNvPr>
          <p:cNvSpPr txBox="1">
            <a:spLocks/>
          </p:cNvSpPr>
          <p:nvPr/>
        </p:nvSpPr>
        <p:spPr>
          <a:xfrm>
            <a:off x="336536" y="2486430"/>
            <a:ext cx="846145" cy="2910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sz="1000" b="1" dirty="0"/>
              <a:t>Biomass</a:t>
            </a:r>
          </a:p>
        </p:txBody>
      </p:sp>
      <p:sp>
        <p:nvSpPr>
          <p:cNvPr id="10" name="Google Shape;441;p33">
            <a:extLst>
              <a:ext uri="{FF2B5EF4-FFF2-40B4-BE49-F238E27FC236}">
                <a16:creationId xmlns:a16="http://schemas.microsoft.com/office/drawing/2014/main" id="{5B4A7DF0-8AC9-E7FE-EA72-29F361503C7A}"/>
              </a:ext>
            </a:extLst>
          </p:cNvPr>
          <p:cNvSpPr txBox="1">
            <a:spLocks/>
          </p:cNvSpPr>
          <p:nvPr/>
        </p:nvSpPr>
        <p:spPr>
          <a:xfrm>
            <a:off x="411717" y="3556370"/>
            <a:ext cx="647267"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sz="1000" b="1" dirty="0"/>
              <a:t>Wind</a:t>
            </a:r>
          </a:p>
        </p:txBody>
      </p:sp>
      <p:sp>
        <p:nvSpPr>
          <p:cNvPr id="11" name="Google Shape;441;p33">
            <a:extLst>
              <a:ext uri="{FF2B5EF4-FFF2-40B4-BE49-F238E27FC236}">
                <a16:creationId xmlns:a16="http://schemas.microsoft.com/office/drawing/2014/main" id="{C84E7247-7C28-E73C-EE83-2BA2E1B8E816}"/>
              </a:ext>
            </a:extLst>
          </p:cNvPr>
          <p:cNvSpPr txBox="1">
            <a:spLocks/>
          </p:cNvSpPr>
          <p:nvPr/>
        </p:nvSpPr>
        <p:spPr>
          <a:xfrm>
            <a:off x="171654" y="4686617"/>
            <a:ext cx="1124047"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1pPr>
            <a:lvl2pPr marL="914400" marR="0" lvl="1"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2pPr>
            <a:lvl3pPr marL="1371600" marR="0" lvl="2"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3pPr>
            <a:lvl4pPr marL="1828800" marR="0" lvl="3"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4pPr>
            <a:lvl5pPr marL="2286000" marR="0" lvl="4"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5pPr>
            <a:lvl6pPr marL="2743200" marR="0" lvl="5"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6pPr>
            <a:lvl7pPr marL="3200400" marR="0" lvl="6"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7pPr>
            <a:lvl8pPr marL="3657600" marR="0" lvl="7"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8pPr>
            <a:lvl9pPr marL="4114800" marR="0" lvl="8" indent="-304800" algn="ctr" rtl="0">
              <a:lnSpc>
                <a:spcPct val="100000"/>
              </a:lnSpc>
              <a:spcBef>
                <a:spcPts val="0"/>
              </a:spcBef>
              <a:spcAft>
                <a:spcPts val="0"/>
              </a:spcAft>
              <a:buClr>
                <a:schemeClr val="accent3"/>
              </a:buClr>
              <a:buSzPts val="1200"/>
              <a:buFont typeface="Open Sans"/>
              <a:buNone/>
              <a:defRPr sz="1200" b="0" i="0" u="none" strike="noStrike" cap="none">
                <a:solidFill>
                  <a:schemeClr val="dk1"/>
                </a:solidFill>
                <a:latin typeface="Open Sans"/>
                <a:ea typeface="Open Sans"/>
                <a:cs typeface="Open Sans"/>
                <a:sym typeface="Open Sans"/>
              </a:defRPr>
            </a:lvl9pPr>
          </a:lstStyle>
          <a:p>
            <a:pPr marL="0" indent="0" algn="ctr"/>
            <a:r>
              <a:rPr lang="en" sz="1000" b="1" dirty="0"/>
              <a:t>Geothermal</a:t>
            </a:r>
          </a:p>
        </p:txBody>
      </p:sp>
      <p:sp>
        <p:nvSpPr>
          <p:cNvPr id="12" name="TextBox 11">
            <a:extLst>
              <a:ext uri="{FF2B5EF4-FFF2-40B4-BE49-F238E27FC236}">
                <a16:creationId xmlns:a16="http://schemas.microsoft.com/office/drawing/2014/main" id="{A7C0E58F-1AF0-DD50-1B4F-F6BC733BD9D1}"/>
              </a:ext>
            </a:extLst>
          </p:cNvPr>
          <p:cNvSpPr txBox="1"/>
          <p:nvPr/>
        </p:nvSpPr>
        <p:spPr>
          <a:xfrm>
            <a:off x="1273801" y="954574"/>
            <a:ext cx="3298199"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No river with fast moving waters</a:t>
            </a:r>
          </a:p>
          <a:p>
            <a:pPr marL="285750" indent="-285750">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Narrow tidal range, calm seas </a:t>
            </a:r>
          </a:p>
          <a:p>
            <a:pPr marL="285750" indent="-285750">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Sea area used mainly for ports, </a:t>
            </a:r>
            <a:r>
              <a:rPr lang="en-SG" sz="1200" b="0" i="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anchorage and shipping lanes</a:t>
            </a: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13" name="TextBox 12">
            <a:extLst>
              <a:ext uri="{FF2B5EF4-FFF2-40B4-BE49-F238E27FC236}">
                <a16:creationId xmlns:a16="http://schemas.microsoft.com/office/drawing/2014/main" id="{4E72DA38-259F-AC20-A8DF-D00A6126202C}"/>
              </a:ext>
            </a:extLst>
          </p:cNvPr>
          <p:cNvSpPr txBox="1"/>
          <p:nvPr/>
        </p:nvSpPr>
        <p:spPr>
          <a:xfrm>
            <a:off x="1238215" y="2086973"/>
            <a:ext cx="3131055"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Land scarcity</a:t>
            </a:r>
          </a:p>
          <a:p>
            <a:pPr marL="285750" indent="-285750">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Limited land to sustainably grow domestic biomass</a:t>
            </a:r>
          </a:p>
        </p:txBody>
      </p:sp>
      <p:sp>
        <p:nvSpPr>
          <p:cNvPr id="15" name="TextBox 14">
            <a:extLst>
              <a:ext uri="{FF2B5EF4-FFF2-40B4-BE49-F238E27FC236}">
                <a16:creationId xmlns:a16="http://schemas.microsoft.com/office/drawing/2014/main" id="{6C0AEF1A-0F71-CE38-38EC-4931BB1557F1}"/>
              </a:ext>
            </a:extLst>
          </p:cNvPr>
          <p:cNvSpPr txBox="1"/>
          <p:nvPr/>
        </p:nvSpPr>
        <p:spPr>
          <a:xfrm>
            <a:off x="1182681" y="3012010"/>
            <a:ext cx="3131055" cy="830997"/>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Commercial wind turbines need wind speed of 4.5m/s</a:t>
            </a:r>
          </a:p>
          <a:p>
            <a:pPr marL="285750" indent="-285750">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Singapore’s average wind speed is only 2m/s</a:t>
            </a:r>
          </a:p>
        </p:txBody>
      </p:sp>
      <p:sp>
        <p:nvSpPr>
          <p:cNvPr id="16" name="TextBox 15">
            <a:extLst>
              <a:ext uri="{FF2B5EF4-FFF2-40B4-BE49-F238E27FC236}">
                <a16:creationId xmlns:a16="http://schemas.microsoft.com/office/drawing/2014/main" id="{0C0D9C2A-BDE3-932E-85B5-09FC30C469E4}"/>
              </a:ext>
            </a:extLst>
          </p:cNvPr>
          <p:cNvSpPr txBox="1"/>
          <p:nvPr/>
        </p:nvSpPr>
        <p:spPr>
          <a:xfrm>
            <a:off x="1182681" y="4253025"/>
            <a:ext cx="3128187" cy="461665"/>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No near-surface geothermal energy sources available in Singapore</a:t>
            </a:r>
          </a:p>
        </p:txBody>
      </p:sp>
      <p:pic>
        <p:nvPicPr>
          <p:cNvPr id="16386" name="Picture 2" descr="Cross Mark Images – Browse 163,904 Stock Photos, Vectors, and Video | Adobe  Stock">
            <a:extLst>
              <a:ext uri="{FF2B5EF4-FFF2-40B4-BE49-F238E27FC236}">
                <a16:creationId xmlns:a16="http://schemas.microsoft.com/office/drawing/2014/main" id="{284273EE-51C4-3D6B-CE14-BCD47B8149A8}"/>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6389" b="74444" l="56838" r="86501">
                        <a14:foregroundMark x1="58585" y1="26641" x2="58615" y2="26389"/>
                        <a14:foregroundMark x1="57726" y1="33889" x2="58153" y2="30288"/>
                        <a14:foregroundMark x1="85613" y1="30000" x2="85968" y2="27778"/>
                        <a14:foregroundMark x1="82238" y1="26667" x2="86323" y2="30000"/>
                        <a14:foregroundMark x1="85613" y1="64722" x2="85435" y2="71667"/>
                        <a14:foregroundMark x1="85790" y1="64722" x2="85968" y2="70278"/>
                        <a14:foregroundMark x1="85258" y1="65000" x2="85790" y2="70833"/>
                        <a14:foregroundMark x1="85790" y1="64444" x2="86146" y2="70833"/>
                        <a14:foregroundMark x1="61803" y1="72165" x2="58615" y2="71667"/>
                        <a14:foregroundMark x1="63943" y1="72500" x2="62859" y2="72331"/>
                        <a14:foregroundMark x1="58792" y1="73333" x2="62237" y2="74295"/>
                        <a14:foregroundMark x1="57194" y1="29948" x2="57726" y2="33611"/>
                        <a14:backgroundMark x1="56306" y1="25833" x2="55773" y2="29444"/>
                        <a14:backgroundMark x1="64476" y1="75278" x2="63233" y2="76111"/>
                      </a14:backgroundRemoval>
                    </a14:imgEffect>
                  </a14:imgLayer>
                </a14:imgProps>
              </a:ext>
              <a:ext uri="{28A0092B-C50C-407E-A947-70E740481C1C}">
                <a14:useLocalDpi xmlns:a14="http://schemas.microsoft.com/office/drawing/2010/main" val="0"/>
              </a:ext>
            </a:extLst>
          </a:blip>
          <a:srcRect l="53613" t="21566" r="9722" b="20963"/>
          <a:stretch/>
        </p:blipFill>
        <p:spPr bwMode="auto">
          <a:xfrm>
            <a:off x="4369270" y="1061065"/>
            <a:ext cx="323258" cy="324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ross Mark Images – Browse 163,904 Stock Photos, Vectors, and Video | Adobe  Stock">
            <a:extLst>
              <a:ext uri="{FF2B5EF4-FFF2-40B4-BE49-F238E27FC236}">
                <a16:creationId xmlns:a16="http://schemas.microsoft.com/office/drawing/2014/main" id="{5484E4A2-1518-A03D-BFB4-C8C6004EE74F}"/>
              </a:ext>
            </a:extLst>
          </p:cNvPr>
          <p:cNvPicPr>
            <a:picLocks noChangeAspect="1" noChangeArrowheads="1"/>
          </p:cNvPicPr>
          <p:nvPr/>
        </p:nvPicPr>
        <p:blipFill rotWithShape="1">
          <a:blip r:embed="rId9">
            <a:extLst>
              <a:ext uri="{BEBA8EAE-BF5A-486C-A8C5-ECC9F3942E4B}">
                <a14:imgProps xmlns:a14="http://schemas.microsoft.com/office/drawing/2010/main">
                  <a14:imgLayer r:embed="rId11">
                    <a14:imgEffect>
                      <a14:backgroundRemoval t="26389" b="74444" l="56838" r="86501">
                        <a14:foregroundMark x1="58585" y1="26641" x2="58615" y2="26389"/>
                        <a14:foregroundMark x1="57726" y1="33889" x2="58153" y2="30288"/>
                        <a14:foregroundMark x1="85613" y1="30000" x2="85968" y2="27778"/>
                        <a14:foregroundMark x1="82238" y1="26667" x2="86323" y2="30000"/>
                        <a14:foregroundMark x1="85613" y1="64722" x2="85435" y2="71667"/>
                        <a14:foregroundMark x1="85790" y1="64722" x2="85968" y2="70278"/>
                        <a14:foregroundMark x1="85258" y1="65000" x2="85790" y2="70833"/>
                        <a14:foregroundMark x1="85790" y1="64444" x2="86146" y2="70833"/>
                        <a14:foregroundMark x1="61803" y1="72165" x2="58615" y2="71667"/>
                        <a14:foregroundMark x1="63943" y1="72500" x2="62859" y2="72331"/>
                        <a14:foregroundMark x1="58792" y1="73333" x2="62237" y2="74295"/>
                        <a14:foregroundMark x1="57194" y1="29948" x2="57726" y2="33611"/>
                        <a14:backgroundMark x1="56306" y1="25833" x2="55773" y2="29444"/>
                        <a14:backgroundMark x1="64476" y1="75278" x2="63233" y2="76111"/>
                      </a14:backgroundRemoval>
                    </a14:imgEffect>
                  </a14:imgLayer>
                </a14:imgProps>
              </a:ext>
              <a:ext uri="{28A0092B-C50C-407E-A947-70E740481C1C}">
                <a14:useLocalDpi xmlns:a14="http://schemas.microsoft.com/office/drawing/2010/main" val="0"/>
              </a:ext>
            </a:extLst>
          </a:blip>
          <a:srcRect l="53613" t="21566" r="9722" b="20963"/>
          <a:stretch/>
        </p:blipFill>
        <p:spPr bwMode="auto">
          <a:xfrm>
            <a:off x="4386872" y="2146578"/>
            <a:ext cx="323258" cy="324000"/>
          </a:xfrm>
          <a:prstGeom prst="rect">
            <a:avLst/>
          </a:prstGeom>
          <a:noFill/>
          <a:extLst>
            <a:ext uri="{909E8E84-426E-40DD-AFC4-6F175D3DCCD1}">
              <a14:hiddenFill xmlns:a14="http://schemas.microsoft.com/office/drawing/2010/main">
                <a:solidFill>
                  <a:srgbClr val="FFFFFF"/>
                </a:solidFill>
              </a14:hiddenFill>
            </a:ext>
          </a:extLst>
        </p:spPr>
      </p:pic>
      <p:pic>
        <p:nvPicPr>
          <p:cNvPr id="618" name="Picture 2" descr="Cross Mark Images – Browse 163,904 Stock Photos, Vectors, and Video | Adobe  Stock">
            <a:extLst>
              <a:ext uri="{FF2B5EF4-FFF2-40B4-BE49-F238E27FC236}">
                <a16:creationId xmlns:a16="http://schemas.microsoft.com/office/drawing/2014/main" id="{A37A9916-0566-4EB9-D2FF-0C77D3B5BEDD}"/>
              </a:ext>
            </a:extLst>
          </p:cNvPr>
          <p:cNvPicPr>
            <a:picLocks noChangeAspect="1" noChangeArrowheads="1"/>
          </p:cNvPicPr>
          <p:nvPr/>
        </p:nvPicPr>
        <p:blipFill rotWithShape="1">
          <a:blip r:embed="rId9">
            <a:extLst>
              <a:ext uri="{BEBA8EAE-BF5A-486C-A8C5-ECC9F3942E4B}">
                <a14:imgProps xmlns:a14="http://schemas.microsoft.com/office/drawing/2010/main">
                  <a14:imgLayer r:embed="rId12">
                    <a14:imgEffect>
                      <a14:backgroundRemoval t="26389" b="74444" l="56838" r="86501">
                        <a14:foregroundMark x1="58585" y1="26641" x2="58615" y2="26389"/>
                        <a14:foregroundMark x1="57726" y1="33889" x2="58153" y2="30288"/>
                        <a14:foregroundMark x1="85613" y1="30000" x2="85968" y2="27778"/>
                        <a14:foregroundMark x1="82238" y1="26667" x2="86323" y2="30000"/>
                        <a14:foregroundMark x1="85613" y1="64722" x2="85435" y2="71667"/>
                        <a14:foregroundMark x1="85790" y1="64722" x2="85968" y2="70278"/>
                        <a14:foregroundMark x1="85258" y1="65000" x2="85790" y2="70833"/>
                        <a14:foregroundMark x1="85790" y1="64444" x2="86146" y2="70833"/>
                        <a14:foregroundMark x1="61803" y1="72165" x2="58615" y2="71667"/>
                        <a14:foregroundMark x1="63943" y1="72500" x2="62859" y2="72331"/>
                        <a14:foregroundMark x1="58792" y1="73333" x2="62237" y2="74295"/>
                        <a14:foregroundMark x1="57194" y1="29948" x2="57726" y2="33611"/>
                        <a14:backgroundMark x1="56306" y1="25833" x2="55773" y2="29444"/>
                        <a14:backgroundMark x1="64476" y1="75278" x2="63233" y2="76111"/>
                      </a14:backgroundRemoval>
                    </a14:imgEffect>
                  </a14:imgLayer>
                </a14:imgProps>
              </a:ext>
              <a:ext uri="{28A0092B-C50C-407E-A947-70E740481C1C}">
                <a14:useLocalDpi xmlns:a14="http://schemas.microsoft.com/office/drawing/2010/main" val="0"/>
              </a:ext>
            </a:extLst>
          </a:blip>
          <a:srcRect l="53613" t="21566" r="9722" b="20963"/>
          <a:stretch/>
        </p:blipFill>
        <p:spPr bwMode="auto">
          <a:xfrm>
            <a:off x="4369270" y="3203864"/>
            <a:ext cx="323258" cy="324000"/>
          </a:xfrm>
          <a:prstGeom prst="rect">
            <a:avLst/>
          </a:prstGeom>
          <a:noFill/>
          <a:extLst>
            <a:ext uri="{909E8E84-426E-40DD-AFC4-6F175D3DCCD1}">
              <a14:hiddenFill xmlns:a14="http://schemas.microsoft.com/office/drawing/2010/main">
                <a:solidFill>
                  <a:srgbClr val="FFFFFF"/>
                </a:solidFill>
              </a14:hiddenFill>
            </a:ext>
          </a:extLst>
        </p:spPr>
      </p:pic>
      <p:pic>
        <p:nvPicPr>
          <p:cNvPr id="619" name="Picture 2" descr="Cross Mark Images – Browse 163,904 Stock Photos, Vectors, and Video | Adobe  Stock">
            <a:extLst>
              <a:ext uri="{FF2B5EF4-FFF2-40B4-BE49-F238E27FC236}">
                <a16:creationId xmlns:a16="http://schemas.microsoft.com/office/drawing/2014/main" id="{B8FF15E5-A8A4-D400-0575-8EFB1634ECE0}"/>
              </a:ext>
            </a:extLst>
          </p:cNvPr>
          <p:cNvPicPr>
            <a:picLocks noChangeAspect="1" noChangeArrowheads="1"/>
          </p:cNvPicPr>
          <p:nvPr/>
        </p:nvPicPr>
        <p:blipFill rotWithShape="1">
          <a:blip r:embed="rId9">
            <a:extLst>
              <a:ext uri="{BEBA8EAE-BF5A-486C-A8C5-ECC9F3942E4B}">
                <a14:imgProps xmlns:a14="http://schemas.microsoft.com/office/drawing/2010/main">
                  <a14:imgLayer r:embed="rId13">
                    <a14:imgEffect>
                      <a14:backgroundRemoval t="26389" b="74444" l="56838" r="86501">
                        <a14:foregroundMark x1="58585" y1="26641" x2="58615" y2="26389"/>
                        <a14:foregroundMark x1="57726" y1="33889" x2="58153" y2="30288"/>
                        <a14:foregroundMark x1="85613" y1="30000" x2="85968" y2="27778"/>
                        <a14:foregroundMark x1="82238" y1="26667" x2="86323" y2="30000"/>
                        <a14:foregroundMark x1="85613" y1="64722" x2="85435" y2="71667"/>
                        <a14:foregroundMark x1="85790" y1="64722" x2="85968" y2="70278"/>
                        <a14:foregroundMark x1="85258" y1="65000" x2="85790" y2="70833"/>
                        <a14:foregroundMark x1="85790" y1="64444" x2="86146" y2="70833"/>
                        <a14:foregroundMark x1="61803" y1="72165" x2="58615" y2="71667"/>
                        <a14:foregroundMark x1="63943" y1="72500" x2="62859" y2="72331"/>
                        <a14:foregroundMark x1="58792" y1="73333" x2="62237" y2="74295"/>
                        <a14:foregroundMark x1="57194" y1="29948" x2="57726" y2="33611"/>
                        <a14:backgroundMark x1="56306" y1="25833" x2="55773" y2="29444"/>
                        <a14:backgroundMark x1="64476" y1="75278" x2="63233" y2="76111"/>
                      </a14:backgroundRemoval>
                    </a14:imgEffect>
                  </a14:imgLayer>
                </a14:imgProps>
              </a:ext>
              <a:ext uri="{28A0092B-C50C-407E-A947-70E740481C1C}">
                <a14:useLocalDpi xmlns:a14="http://schemas.microsoft.com/office/drawing/2010/main" val="0"/>
              </a:ext>
            </a:extLst>
          </a:blip>
          <a:srcRect l="53613" t="21566" r="9722" b="20963"/>
          <a:stretch/>
        </p:blipFill>
        <p:spPr bwMode="auto">
          <a:xfrm>
            <a:off x="4369270" y="4261150"/>
            <a:ext cx="323258" cy="3240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heck mark tick icon. correct approval sign. wall mural • murals checkmark,  web, flat | myloview.com">
            <a:extLst>
              <a:ext uri="{FF2B5EF4-FFF2-40B4-BE49-F238E27FC236}">
                <a16:creationId xmlns:a16="http://schemas.microsoft.com/office/drawing/2014/main" id="{21D37C51-7705-1AAB-F1A9-F75696A69720}"/>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backgroundMark x1="62857" y1="31000" x2="52714" y2="38857"/>
                        <a14:backgroundMark x1="39714" y1="48286" x2="45286" y2="49000"/>
                        <a14:backgroundMark x1="38571" y1="49429" x2="46286" y2="47000"/>
                      </a14:backgroundRemoval>
                    </a14:imgEffect>
                  </a14:imgLayer>
                </a14:imgProps>
              </a:ext>
              <a:ext uri="{28A0092B-C50C-407E-A947-70E740481C1C}">
                <a14:useLocalDpi xmlns:a14="http://schemas.microsoft.com/office/drawing/2010/main" val="0"/>
              </a:ext>
            </a:extLst>
          </a:blip>
          <a:srcRect/>
          <a:stretch>
            <a:fillRect/>
          </a:stretch>
        </p:blipFill>
        <p:spPr bwMode="auto">
          <a:xfrm>
            <a:off x="7034225" y="1820280"/>
            <a:ext cx="1124047" cy="1124047"/>
          </a:xfrm>
          <a:prstGeom prst="rect">
            <a:avLst/>
          </a:prstGeom>
          <a:noFill/>
          <a:extLst>
            <a:ext uri="{909E8E84-426E-40DD-AFC4-6F175D3DCCD1}">
              <a14:hiddenFill xmlns:a14="http://schemas.microsoft.com/office/drawing/2010/main">
                <a:solidFill>
                  <a:srgbClr val="FFFFFF"/>
                </a:solidFill>
              </a14:hiddenFill>
            </a:ext>
          </a:extLst>
        </p:spPr>
      </p:pic>
      <p:sp>
        <p:nvSpPr>
          <p:cNvPr id="620" name="TextBox 619">
            <a:extLst>
              <a:ext uri="{FF2B5EF4-FFF2-40B4-BE49-F238E27FC236}">
                <a16:creationId xmlns:a16="http://schemas.microsoft.com/office/drawing/2014/main" id="{C75DB838-B38A-29FA-A578-DB03E9307C20}"/>
              </a:ext>
            </a:extLst>
          </p:cNvPr>
          <p:cNvSpPr txBox="1"/>
          <p:nvPr/>
        </p:nvSpPr>
        <p:spPr>
          <a:xfrm>
            <a:off x="5397654" y="2753828"/>
            <a:ext cx="3131055" cy="830997"/>
          </a:xfrm>
          <a:prstGeom prst="rect">
            <a:avLst/>
          </a:prstGeom>
          <a:noFill/>
        </p:spPr>
        <p:txBody>
          <a:bodyPr wrap="square" rtlCol="0">
            <a:spAutoFit/>
          </a:bodyPr>
          <a:lstStyle/>
          <a:p>
            <a:pPr algn="ctr"/>
            <a:r>
              <a:rPr lang="en-US" sz="1200" dirty="0">
                <a:solidFill>
                  <a:schemeClr val="tx1"/>
                </a:solidFill>
                <a:latin typeface="Open Sans" panose="020B0606030504020204" pitchFamily="34" charset="0"/>
                <a:ea typeface="Open Sans" panose="020B0606030504020204" pitchFamily="34" charset="0"/>
                <a:cs typeface="Open Sans" panose="020B0606030504020204" pitchFamily="34" charset="0"/>
              </a:rPr>
              <a:t>Singapore has a high annual solar irradiation. This makes Solar the only possible renewable energy source that Singapore can leverage on and harness. </a:t>
            </a:r>
          </a:p>
        </p:txBody>
      </p:sp>
    </p:spTree>
    <p:extLst>
      <p:ext uri="{BB962C8B-B14F-4D97-AF65-F5344CB8AC3E}">
        <p14:creationId xmlns:p14="http://schemas.microsoft.com/office/powerpoint/2010/main" val="69765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6386"/>
                                        </p:tgtEl>
                                        <p:attrNameLst>
                                          <p:attrName>style.visibility</p:attrName>
                                        </p:attrNameLst>
                                      </p:cBhvr>
                                      <p:to>
                                        <p:strVal val="visible"/>
                                      </p:to>
                                    </p:set>
                                    <p:animEffect transition="in" filter="fade">
                                      <p:cBhvr>
                                        <p:cTn id="18" dur="1000"/>
                                        <p:tgtEl>
                                          <p:spTgt spid="16386"/>
                                        </p:tgtEl>
                                      </p:cBhvr>
                                    </p:animEffect>
                                    <p:anim calcmode="lin" valueType="num">
                                      <p:cBhvr>
                                        <p:cTn id="19" dur="1000" fill="hold"/>
                                        <p:tgtEl>
                                          <p:spTgt spid="16386"/>
                                        </p:tgtEl>
                                        <p:attrNameLst>
                                          <p:attrName>ppt_x</p:attrName>
                                        </p:attrNameLst>
                                      </p:cBhvr>
                                      <p:tavLst>
                                        <p:tav tm="0">
                                          <p:val>
                                            <p:strVal val="#ppt_x"/>
                                          </p:val>
                                        </p:tav>
                                        <p:tav tm="100000">
                                          <p:val>
                                            <p:strVal val="#ppt_x"/>
                                          </p:val>
                                        </p:tav>
                                      </p:tavLst>
                                    </p:anim>
                                    <p:anim calcmode="lin" valueType="num">
                                      <p:cBhvr>
                                        <p:cTn id="20" dur="1000" fill="hold"/>
                                        <p:tgtEl>
                                          <p:spTgt spid="1638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nodeType="clickEffect">
                                  <p:stCondLst>
                                    <p:cond delay="0"/>
                                  </p:stCondLst>
                                  <p:childTnLst>
                                    <p:set>
                                      <p:cBhvr>
                                        <p:cTn id="53" dur="1" fill="hold">
                                          <p:stCondLst>
                                            <p:cond delay="0"/>
                                          </p:stCondLst>
                                        </p:cTn>
                                        <p:tgtEl>
                                          <p:spTgt spid="618"/>
                                        </p:tgtEl>
                                        <p:attrNameLst>
                                          <p:attrName>style.visibility</p:attrName>
                                        </p:attrNameLst>
                                      </p:cBhvr>
                                      <p:to>
                                        <p:strVal val="visible"/>
                                      </p:to>
                                    </p:set>
                                    <p:animEffect transition="in" filter="fade">
                                      <p:cBhvr>
                                        <p:cTn id="54" dur="1000"/>
                                        <p:tgtEl>
                                          <p:spTgt spid="618"/>
                                        </p:tgtEl>
                                      </p:cBhvr>
                                    </p:animEffect>
                                    <p:anim calcmode="lin" valueType="num">
                                      <p:cBhvr>
                                        <p:cTn id="55" dur="1000" fill="hold"/>
                                        <p:tgtEl>
                                          <p:spTgt spid="618"/>
                                        </p:tgtEl>
                                        <p:attrNameLst>
                                          <p:attrName>ppt_x</p:attrName>
                                        </p:attrNameLst>
                                      </p:cBhvr>
                                      <p:tavLst>
                                        <p:tav tm="0">
                                          <p:val>
                                            <p:strVal val="#ppt_x"/>
                                          </p:val>
                                        </p:tav>
                                        <p:tav tm="100000">
                                          <p:val>
                                            <p:strVal val="#ppt_x"/>
                                          </p:val>
                                        </p:tav>
                                      </p:tavLst>
                                    </p:anim>
                                    <p:anim calcmode="lin" valueType="num">
                                      <p:cBhvr>
                                        <p:cTn id="56" dur="1000" fill="hold"/>
                                        <p:tgtEl>
                                          <p:spTgt spid="61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619"/>
                                        </p:tgtEl>
                                        <p:attrNameLst>
                                          <p:attrName>style.visibility</p:attrName>
                                        </p:attrNameLst>
                                      </p:cBhvr>
                                      <p:to>
                                        <p:strVal val="visible"/>
                                      </p:to>
                                    </p:set>
                                    <p:animEffect transition="in" filter="fade">
                                      <p:cBhvr>
                                        <p:cTn id="72" dur="1000"/>
                                        <p:tgtEl>
                                          <p:spTgt spid="619"/>
                                        </p:tgtEl>
                                      </p:cBhvr>
                                    </p:animEffect>
                                    <p:anim calcmode="lin" valueType="num">
                                      <p:cBhvr>
                                        <p:cTn id="73" dur="1000" fill="hold"/>
                                        <p:tgtEl>
                                          <p:spTgt spid="619"/>
                                        </p:tgtEl>
                                        <p:attrNameLst>
                                          <p:attrName>ppt_x</p:attrName>
                                        </p:attrNameLst>
                                      </p:cBhvr>
                                      <p:tavLst>
                                        <p:tav tm="0">
                                          <p:val>
                                            <p:strVal val="#ppt_x"/>
                                          </p:val>
                                        </p:tav>
                                        <p:tav tm="100000">
                                          <p:val>
                                            <p:strVal val="#ppt_x"/>
                                          </p:val>
                                        </p:tav>
                                      </p:tavLst>
                                    </p:anim>
                                    <p:anim calcmode="lin" valueType="num">
                                      <p:cBhvr>
                                        <p:cTn id="74" dur="1000" fill="hold"/>
                                        <p:tgtEl>
                                          <p:spTgt spid="61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fade">
                                      <p:cBhvr>
                                        <p:cTn id="82" dur="500"/>
                                        <p:tgtEl>
                                          <p:spTgt spid="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20"/>
                                        </p:tgtEl>
                                        <p:attrNameLst>
                                          <p:attrName>style.visibility</p:attrName>
                                        </p:attrNameLst>
                                      </p:cBhvr>
                                      <p:to>
                                        <p:strVal val="visible"/>
                                      </p:to>
                                    </p:set>
                                    <p:animEffect transition="in" filter="fade">
                                      <p:cBhvr>
                                        <p:cTn id="85" dur="500"/>
                                        <p:tgtEl>
                                          <p:spTgt spid="620"/>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nodeType="clickEffect">
                                  <p:stCondLst>
                                    <p:cond delay="0"/>
                                  </p:stCondLst>
                                  <p:childTnLst>
                                    <p:set>
                                      <p:cBhvr>
                                        <p:cTn id="89" dur="1" fill="hold">
                                          <p:stCondLst>
                                            <p:cond delay="0"/>
                                          </p:stCondLst>
                                        </p:cTn>
                                        <p:tgtEl>
                                          <p:spTgt spid="16388"/>
                                        </p:tgtEl>
                                        <p:attrNameLst>
                                          <p:attrName>style.visibility</p:attrName>
                                        </p:attrNameLst>
                                      </p:cBhvr>
                                      <p:to>
                                        <p:strVal val="visible"/>
                                      </p:to>
                                    </p:set>
                                    <p:animEffect transition="in" filter="fade">
                                      <p:cBhvr>
                                        <p:cTn id="90" dur="1000"/>
                                        <p:tgtEl>
                                          <p:spTgt spid="16388"/>
                                        </p:tgtEl>
                                      </p:cBhvr>
                                    </p:animEffect>
                                    <p:anim calcmode="lin" valueType="num">
                                      <p:cBhvr>
                                        <p:cTn id="91" dur="1000" fill="hold"/>
                                        <p:tgtEl>
                                          <p:spTgt spid="16388"/>
                                        </p:tgtEl>
                                        <p:attrNameLst>
                                          <p:attrName>ppt_x</p:attrName>
                                        </p:attrNameLst>
                                      </p:cBhvr>
                                      <p:tavLst>
                                        <p:tav tm="0">
                                          <p:val>
                                            <p:strVal val="#ppt_x"/>
                                          </p:val>
                                        </p:tav>
                                        <p:tav tm="100000">
                                          <p:val>
                                            <p:strVal val="#ppt_x"/>
                                          </p:val>
                                        </p:tav>
                                      </p:tavLst>
                                    </p:anim>
                                    <p:anim calcmode="lin" valueType="num">
                                      <p:cBhvr>
                                        <p:cTn id="92" dur="1000" fill="hold"/>
                                        <p:tgtEl>
                                          <p:spTgt spid="1638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5" grpId="0"/>
      <p:bldP spid="16" grpId="0"/>
      <p:bldP spid="6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pic>
        <p:nvPicPr>
          <p:cNvPr id="3" name="Picture 2" descr="A graph showing the amount of energy consumption&#10;&#10;Description automatically generated">
            <a:extLst>
              <a:ext uri="{FF2B5EF4-FFF2-40B4-BE49-F238E27FC236}">
                <a16:creationId xmlns:a16="http://schemas.microsoft.com/office/drawing/2014/main" id="{88998A82-C274-0F8C-4DA7-9E79650A4B00}"/>
              </a:ext>
            </a:extLst>
          </p:cNvPr>
          <p:cNvPicPr>
            <a:picLocks noChangeAspect="1"/>
          </p:cNvPicPr>
          <p:nvPr/>
        </p:nvPicPr>
        <p:blipFill>
          <a:blip r:embed="rId3"/>
          <a:stretch>
            <a:fillRect/>
          </a:stretch>
        </p:blipFill>
        <p:spPr>
          <a:xfrm>
            <a:off x="244427" y="695765"/>
            <a:ext cx="6432233" cy="4274820"/>
          </a:xfrm>
          <a:prstGeom prst="rect">
            <a:avLst/>
          </a:prstGeom>
        </p:spPr>
      </p:pic>
      <p:sp>
        <p:nvSpPr>
          <p:cNvPr id="5" name="Google Shape;711;p39">
            <a:extLst>
              <a:ext uri="{FF2B5EF4-FFF2-40B4-BE49-F238E27FC236}">
                <a16:creationId xmlns:a16="http://schemas.microsoft.com/office/drawing/2014/main" id="{40FDC424-0A30-4251-935B-2C10FC80CFE4}"/>
              </a:ext>
            </a:extLst>
          </p:cNvPr>
          <p:cNvSpPr txBox="1">
            <a:spLocks/>
          </p:cNvSpPr>
          <p:nvPr/>
        </p:nvSpPr>
        <p:spPr>
          <a:xfrm>
            <a:off x="244427" y="172915"/>
            <a:ext cx="7704000" cy="64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Black"/>
              <a:buNone/>
              <a:defRPr sz="3000" b="0" i="0" u="none" strike="noStrike" cap="none">
                <a:solidFill>
                  <a:schemeClr val="dk1"/>
                </a:solidFill>
                <a:latin typeface="Poppins Black"/>
                <a:ea typeface="Poppins Black"/>
                <a:cs typeface="Poppins Black"/>
                <a:sym typeface="Poppins Black"/>
              </a:defRPr>
            </a:lvl1pPr>
            <a:lvl2pPr marR="0" lvl="1"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2pPr>
            <a:lvl3pPr marR="0" lvl="2"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3pPr>
            <a:lvl4pPr marR="0" lvl="3"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4pPr>
            <a:lvl5pPr marR="0" lvl="4"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5pPr>
            <a:lvl6pPr marR="0" lvl="5"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6pPr>
            <a:lvl7pPr marR="0" lvl="6"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7pPr>
            <a:lvl8pPr marR="0" lvl="7"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8pPr>
            <a:lvl9pPr marR="0" lvl="8" algn="l" rtl="0">
              <a:lnSpc>
                <a:spcPct val="100000"/>
              </a:lnSpc>
              <a:spcBef>
                <a:spcPts val="0"/>
              </a:spcBef>
              <a:spcAft>
                <a:spcPts val="0"/>
              </a:spcAft>
              <a:buClr>
                <a:schemeClr val="dk1"/>
              </a:buClr>
              <a:buSzPts val="3000"/>
              <a:buFont typeface="Raleway"/>
              <a:buNone/>
              <a:defRPr sz="3000" b="1" i="0" u="none" strike="noStrike" cap="none">
                <a:solidFill>
                  <a:schemeClr val="dk1"/>
                </a:solidFill>
                <a:latin typeface="Raleway"/>
                <a:ea typeface="Raleway"/>
                <a:cs typeface="Raleway"/>
                <a:sym typeface="Raleway"/>
              </a:defRPr>
            </a:lvl9pPr>
          </a:lstStyle>
          <a:p>
            <a:r>
              <a:rPr lang="en-SG" sz="2500" dirty="0"/>
              <a:t>Singapore’s Energy Consumption </a:t>
            </a:r>
          </a:p>
        </p:txBody>
      </p:sp>
      <p:sp>
        <p:nvSpPr>
          <p:cNvPr id="10" name="TextBox 9">
            <a:extLst>
              <a:ext uri="{FF2B5EF4-FFF2-40B4-BE49-F238E27FC236}">
                <a16:creationId xmlns:a16="http://schemas.microsoft.com/office/drawing/2014/main" id="{CD7D9E60-0EC9-54D5-45A2-0A5F1CFD259B}"/>
              </a:ext>
            </a:extLst>
          </p:cNvPr>
          <p:cNvSpPr txBox="1"/>
          <p:nvPr/>
        </p:nvSpPr>
        <p:spPr>
          <a:xfrm>
            <a:off x="6608232" y="3091365"/>
            <a:ext cx="575799" cy="230832"/>
          </a:xfrm>
          <a:prstGeom prst="rect">
            <a:avLst/>
          </a:prstGeom>
          <a:noFill/>
        </p:spPr>
        <p:txBody>
          <a:bodyPr wrap="none" rtlCol="0">
            <a:spAutoFit/>
          </a:bodyPr>
          <a:lstStyle/>
          <a:p>
            <a:r>
              <a:rPr lang="en-US" sz="900" dirty="0">
                <a:solidFill>
                  <a:srgbClr val="48679A"/>
                </a:solidFill>
              </a:rPr>
              <a:t>84.06%</a:t>
            </a:r>
          </a:p>
        </p:txBody>
      </p:sp>
      <p:sp>
        <p:nvSpPr>
          <p:cNvPr id="11" name="TextBox 10">
            <a:extLst>
              <a:ext uri="{FF2B5EF4-FFF2-40B4-BE49-F238E27FC236}">
                <a16:creationId xmlns:a16="http://schemas.microsoft.com/office/drawing/2014/main" id="{DC806A1A-DCA4-F214-A2B3-51FC39EFA3A9}"/>
              </a:ext>
            </a:extLst>
          </p:cNvPr>
          <p:cNvSpPr txBox="1"/>
          <p:nvPr/>
        </p:nvSpPr>
        <p:spPr>
          <a:xfrm>
            <a:off x="6612750" y="1811112"/>
            <a:ext cx="575799" cy="230832"/>
          </a:xfrm>
          <a:prstGeom prst="rect">
            <a:avLst/>
          </a:prstGeom>
          <a:noFill/>
        </p:spPr>
        <p:txBody>
          <a:bodyPr wrap="none" rtlCol="0">
            <a:spAutoFit/>
          </a:bodyPr>
          <a:lstStyle/>
          <a:p>
            <a:r>
              <a:rPr lang="en-US" sz="900" dirty="0">
                <a:solidFill>
                  <a:srgbClr val="7566C8"/>
                </a:solidFill>
              </a:rPr>
              <a:t>14.86%</a:t>
            </a:r>
          </a:p>
        </p:txBody>
      </p:sp>
      <p:sp>
        <p:nvSpPr>
          <p:cNvPr id="12" name="TextBox 11">
            <a:extLst>
              <a:ext uri="{FF2B5EF4-FFF2-40B4-BE49-F238E27FC236}">
                <a16:creationId xmlns:a16="http://schemas.microsoft.com/office/drawing/2014/main" id="{17159D5C-21BE-9B15-7780-47337AAB5CA2}"/>
              </a:ext>
            </a:extLst>
          </p:cNvPr>
          <p:cNvSpPr txBox="1"/>
          <p:nvPr/>
        </p:nvSpPr>
        <p:spPr>
          <a:xfrm>
            <a:off x="6664548" y="2005004"/>
            <a:ext cx="511679" cy="230832"/>
          </a:xfrm>
          <a:prstGeom prst="rect">
            <a:avLst/>
          </a:prstGeom>
          <a:noFill/>
        </p:spPr>
        <p:txBody>
          <a:bodyPr wrap="none" rtlCol="0">
            <a:spAutoFit/>
          </a:bodyPr>
          <a:lstStyle/>
          <a:p>
            <a:r>
              <a:rPr lang="en-US" sz="900" dirty="0">
                <a:solidFill>
                  <a:srgbClr val="883039"/>
                </a:solidFill>
              </a:rPr>
              <a:t>0.55%</a:t>
            </a:r>
          </a:p>
        </p:txBody>
      </p:sp>
      <p:sp>
        <p:nvSpPr>
          <p:cNvPr id="13" name="TextBox 12">
            <a:extLst>
              <a:ext uri="{FF2B5EF4-FFF2-40B4-BE49-F238E27FC236}">
                <a16:creationId xmlns:a16="http://schemas.microsoft.com/office/drawing/2014/main" id="{9008523F-232A-1AA3-6CFC-1A316498B0D3}"/>
              </a:ext>
            </a:extLst>
          </p:cNvPr>
          <p:cNvSpPr txBox="1"/>
          <p:nvPr/>
        </p:nvSpPr>
        <p:spPr>
          <a:xfrm>
            <a:off x="6666360" y="1451874"/>
            <a:ext cx="511679" cy="230832"/>
          </a:xfrm>
          <a:prstGeom prst="rect">
            <a:avLst/>
          </a:prstGeom>
          <a:noFill/>
        </p:spPr>
        <p:txBody>
          <a:bodyPr wrap="none" rtlCol="0">
            <a:spAutoFit/>
          </a:bodyPr>
          <a:lstStyle/>
          <a:p>
            <a:r>
              <a:rPr lang="en-US" sz="900" dirty="0">
                <a:solidFill>
                  <a:srgbClr val="D6364A"/>
                </a:solidFill>
              </a:rPr>
              <a:t>0.36%</a:t>
            </a:r>
          </a:p>
        </p:txBody>
      </p:sp>
      <p:sp>
        <p:nvSpPr>
          <p:cNvPr id="14" name="TextBox 13">
            <a:extLst>
              <a:ext uri="{FF2B5EF4-FFF2-40B4-BE49-F238E27FC236}">
                <a16:creationId xmlns:a16="http://schemas.microsoft.com/office/drawing/2014/main" id="{72B4665D-77B5-5866-969F-008393FD2AD6}"/>
              </a:ext>
            </a:extLst>
          </p:cNvPr>
          <p:cNvSpPr txBox="1"/>
          <p:nvPr/>
        </p:nvSpPr>
        <p:spPr>
          <a:xfrm>
            <a:off x="6642137" y="1679670"/>
            <a:ext cx="511679" cy="230832"/>
          </a:xfrm>
          <a:prstGeom prst="rect">
            <a:avLst/>
          </a:prstGeom>
          <a:noFill/>
        </p:spPr>
        <p:txBody>
          <a:bodyPr wrap="none" rtlCol="0">
            <a:spAutoFit/>
          </a:bodyPr>
          <a:lstStyle/>
          <a:p>
            <a:r>
              <a:rPr lang="en-US" sz="900" dirty="0">
                <a:solidFill>
                  <a:srgbClr val="980448"/>
                </a:solidFill>
              </a:rPr>
              <a:t>0.20%</a:t>
            </a:r>
          </a:p>
        </p:txBody>
      </p:sp>
      <p:cxnSp>
        <p:nvCxnSpPr>
          <p:cNvPr id="18" name="Straight Connector 17">
            <a:extLst>
              <a:ext uri="{FF2B5EF4-FFF2-40B4-BE49-F238E27FC236}">
                <a16:creationId xmlns:a16="http://schemas.microsoft.com/office/drawing/2014/main" id="{65C6B17A-8FC2-E61B-9569-27284871D558}"/>
              </a:ext>
            </a:extLst>
          </p:cNvPr>
          <p:cNvCxnSpPr>
            <a:endCxn id="13" idx="1"/>
          </p:cNvCxnSpPr>
          <p:nvPr/>
        </p:nvCxnSpPr>
        <p:spPr>
          <a:xfrm>
            <a:off x="6186311" y="1567290"/>
            <a:ext cx="480049" cy="0"/>
          </a:xfrm>
          <a:prstGeom prst="line">
            <a:avLst/>
          </a:prstGeom>
          <a:ln>
            <a:solidFill>
              <a:srgbClr val="D6364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6396007-8C6F-AC24-7DC3-E2198F24E79C}"/>
              </a:ext>
            </a:extLst>
          </p:cNvPr>
          <p:cNvCxnSpPr>
            <a:cxnSpLocks/>
            <a:endCxn id="14" idx="1"/>
          </p:cNvCxnSpPr>
          <p:nvPr/>
        </p:nvCxnSpPr>
        <p:spPr>
          <a:xfrm flipV="1">
            <a:off x="6067122" y="1795086"/>
            <a:ext cx="575015" cy="3182"/>
          </a:xfrm>
          <a:prstGeom prst="line">
            <a:avLst/>
          </a:prstGeom>
          <a:ln>
            <a:solidFill>
              <a:srgbClr val="98044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A2DE14-9431-EB66-F03F-AEA34F71990A}"/>
              </a:ext>
            </a:extLst>
          </p:cNvPr>
          <p:cNvCxnSpPr/>
          <p:nvPr/>
        </p:nvCxnSpPr>
        <p:spPr>
          <a:xfrm>
            <a:off x="6033194" y="1937817"/>
            <a:ext cx="654755" cy="0"/>
          </a:xfrm>
          <a:prstGeom prst="line">
            <a:avLst/>
          </a:prstGeom>
          <a:ln>
            <a:solidFill>
              <a:srgbClr val="7566C8"/>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16E1E6D-8C44-B83A-7A95-A86988CBF82A}"/>
              </a:ext>
            </a:extLst>
          </p:cNvPr>
          <p:cNvCxnSpPr/>
          <p:nvPr/>
        </p:nvCxnSpPr>
        <p:spPr>
          <a:xfrm>
            <a:off x="6077632" y="2120420"/>
            <a:ext cx="654755" cy="0"/>
          </a:xfrm>
          <a:prstGeom prst="line">
            <a:avLst/>
          </a:prstGeom>
          <a:ln>
            <a:solidFill>
              <a:srgbClr val="88303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1410D36-BB47-1458-CF82-B731F51F2BE1}"/>
              </a:ext>
            </a:extLst>
          </p:cNvPr>
          <p:cNvCxnSpPr/>
          <p:nvPr/>
        </p:nvCxnSpPr>
        <p:spPr>
          <a:xfrm>
            <a:off x="5997892" y="3206781"/>
            <a:ext cx="654755" cy="0"/>
          </a:xfrm>
          <a:prstGeom prst="line">
            <a:avLst/>
          </a:prstGeom>
          <a:ln>
            <a:solidFill>
              <a:srgbClr val="48679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94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33"/>
          <p:cNvSpPr txBox="1">
            <a:spLocks noGrp="1"/>
          </p:cNvSpPr>
          <p:nvPr>
            <p:ph type="title"/>
          </p:nvPr>
        </p:nvSpPr>
        <p:spPr>
          <a:xfrm>
            <a:off x="346189" y="231749"/>
            <a:ext cx="7704000" cy="6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world’s Energy Consumption</a:t>
            </a:r>
            <a:endParaRPr dirty="0"/>
          </a:p>
        </p:txBody>
      </p:sp>
      <p:sp>
        <p:nvSpPr>
          <p:cNvPr id="441" name="Google Shape;441;p33"/>
          <p:cNvSpPr txBox="1">
            <a:spLocks noGrp="1"/>
          </p:cNvSpPr>
          <p:nvPr>
            <p:ph type="subTitle" idx="3"/>
          </p:nvPr>
        </p:nvSpPr>
        <p:spPr>
          <a:xfrm>
            <a:off x="6237001" y="776474"/>
            <a:ext cx="2625645" cy="17952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a highly digitalized world, global energy demand increases with the rate of technology adoption.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Thus, resources are depleting at an alarmingly high rate, urging many more countries to look into alternatives to ensure energy security for the future. </a:t>
            </a:r>
          </a:p>
        </p:txBody>
      </p:sp>
      <p:pic>
        <p:nvPicPr>
          <p:cNvPr id="18" name="Picture 17" descr="A graph showing the amount of fuel consumption&#10;&#10;Description automatically generated">
            <a:extLst>
              <a:ext uri="{FF2B5EF4-FFF2-40B4-BE49-F238E27FC236}">
                <a16:creationId xmlns:a16="http://schemas.microsoft.com/office/drawing/2014/main" id="{A1934D76-4985-19FE-4B35-9239A5507B2F}"/>
              </a:ext>
            </a:extLst>
          </p:cNvPr>
          <p:cNvPicPr>
            <a:picLocks noChangeAspect="1"/>
          </p:cNvPicPr>
          <p:nvPr/>
        </p:nvPicPr>
        <p:blipFill>
          <a:blip r:embed="rId3"/>
          <a:stretch>
            <a:fillRect/>
          </a:stretch>
        </p:blipFill>
        <p:spPr>
          <a:xfrm>
            <a:off x="455893" y="855162"/>
            <a:ext cx="5671404" cy="4003344"/>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B444E862-894B-4F04-3DC9-995D128A1B8B}"/>
              </a:ext>
            </a:extLst>
          </p:cNvPr>
          <p:cNvPicPr>
            <a:picLocks noChangeAspect="1"/>
          </p:cNvPicPr>
          <p:nvPr/>
        </p:nvPicPr>
        <p:blipFill rotWithShape="1">
          <a:blip r:embed="rId4"/>
          <a:srcRect l="54197" t="65403" r="32832" b="11637"/>
          <a:stretch/>
        </p:blipFill>
        <p:spPr>
          <a:xfrm>
            <a:off x="5894829" y="2675025"/>
            <a:ext cx="1532557" cy="1764221"/>
          </a:xfrm>
          <a:prstGeom prst="rect">
            <a:avLst/>
          </a:prstGeom>
        </p:spPr>
      </p:pic>
    </p:spTree>
    <p:extLst>
      <p:ext uri="{BB962C8B-B14F-4D97-AF65-F5344CB8AC3E}">
        <p14:creationId xmlns:p14="http://schemas.microsoft.com/office/powerpoint/2010/main" val="2961574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2"/>
          <p:cNvSpPr/>
          <p:nvPr/>
        </p:nvSpPr>
        <p:spPr>
          <a:xfrm>
            <a:off x="0" y="3996600"/>
            <a:ext cx="6052748" cy="1527855"/>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flipH="1">
            <a:off x="4814265" y="2590706"/>
            <a:ext cx="9391579" cy="2370654"/>
          </a:xfrm>
          <a:custGeom>
            <a:avLst/>
            <a:gdLst/>
            <a:ahLst/>
            <a:cxnLst/>
            <a:rect l="l" t="t" r="r" b="b"/>
            <a:pathLst>
              <a:path w="151955" h="38357" extrusionOk="0">
                <a:moveTo>
                  <a:pt x="92756" y="0"/>
                </a:moveTo>
                <a:cubicBezTo>
                  <a:pt x="87152" y="0"/>
                  <a:pt x="81442" y="4367"/>
                  <a:pt x="83583" y="15063"/>
                </a:cubicBezTo>
                <a:cubicBezTo>
                  <a:pt x="82995" y="13205"/>
                  <a:pt x="81533" y="12368"/>
                  <a:pt x="80071" y="12368"/>
                </a:cubicBezTo>
                <a:cubicBezTo>
                  <a:pt x="78078" y="12368"/>
                  <a:pt x="76087" y="13922"/>
                  <a:pt x="76306" y="16571"/>
                </a:cubicBezTo>
                <a:cubicBezTo>
                  <a:pt x="75632" y="14960"/>
                  <a:pt x="74872" y="13246"/>
                  <a:pt x="73406" y="12345"/>
                </a:cubicBezTo>
                <a:cubicBezTo>
                  <a:pt x="72917" y="12045"/>
                  <a:pt x="72330" y="11898"/>
                  <a:pt x="71749" y="11898"/>
                </a:cubicBezTo>
                <a:cubicBezTo>
                  <a:pt x="70586" y="11898"/>
                  <a:pt x="69448" y="12489"/>
                  <a:pt x="69184" y="13627"/>
                </a:cubicBezTo>
                <a:cubicBezTo>
                  <a:pt x="69440" y="11163"/>
                  <a:pt x="66942" y="9282"/>
                  <a:pt x="64643" y="9282"/>
                </a:cubicBezTo>
                <a:cubicBezTo>
                  <a:pt x="63639" y="9282"/>
                  <a:pt x="62673" y="9641"/>
                  <a:pt x="61991" y="10467"/>
                </a:cubicBezTo>
                <a:cubicBezTo>
                  <a:pt x="60951" y="4110"/>
                  <a:pt x="56616" y="1319"/>
                  <a:pt x="52271" y="1319"/>
                </a:cubicBezTo>
                <a:cubicBezTo>
                  <a:pt x="46338" y="1319"/>
                  <a:pt x="40387" y="6524"/>
                  <a:pt x="42784" y="14966"/>
                </a:cubicBezTo>
                <a:cubicBezTo>
                  <a:pt x="41827" y="14393"/>
                  <a:pt x="40761" y="14133"/>
                  <a:pt x="39683" y="14133"/>
                </a:cubicBezTo>
                <a:cubicBezTo>
                  <a:pt x="36149" y="14133"/>
                  <a:pt x="32500" y="16930"/>
                  <a:pt x="32224" y="20648"/>
                </a:cubicBezTo>
                <a:cubicBezTo>
                  <a:pt x="31602" y="17778"/>
                  <a:pt x="29414" y="16232"/>
                  <a:pt x="27494" y="16232"/>
                </a:cubicBezTo>
                <a:cubicBezTo>
                  <a:pt x="25779" y="16232"/>
                  <a:pt x="24278" y="17464"/>
                  <a:pt x="24293" y="20087"/>
                </a:cubicBezTo>
                <a:cubicBezTo>
                  <a:pt x="23705" y="17369"/>
                  <a:pt x="21457" y="16137"/>
                  <a:pt x="19018" y="16137"/>
                </a:cubicBezTo>
                <a:cubicBezTo>
                  <a:pt x="14544" y="16137"/>
                  <a:pt x="9425" y="20283"/>
                  <a:pt x="12720" y="27016"/>
                </a:cubicBezTo>
                <a:lnTo>
                  <a:pt x="12720" y="27016"/>
                </a:lnTo>
                <a:cubicBezTo>
                  <a:pt x="11046" y="23856"/>
                  <a:pt x="8692" y="21861"/>
                  <a:pt x="6246" y="21861"/>
                </a:cubicBezTo>
                <a:cubicBezTo>
                  <a:pt x="4102" y="21861"/>
                  <a:pt x="1888" y="23393"/>
                  <a:pt x="1" y="27018"/>
                </a:cubicBezTo>
                <a:lnTo>
                  <a:pt x="1" y="38356"/>
                </a:lnTo>
                <a:lnTo>
                  <a:pt x="149758" y="38356"/>
                </a:lnTo>
                <a:lnTo>
                  <a:pt x="149758" y="38357"/>
                </a:lnTo>
                <a:cubicBezTo>
                  <a:pt x="151955" y="35784"/>
                  <a:pt x="149756" y="30945"/>
                  <a:pt x="146449" y="30945"/>
                </a:cubicBezTo>
                <a:cubicBezTo>
                  <a:pt x="146408" y="30945"/>
                  <a:pt x="146368" y="30946"/>
                  <a:pt x="146327" y="30947"/>
                </a:cubicBezTo>
                <a:cubicBezTo>
                  <a:pt x="151333" y="21618"/>
                  <a:pt x="144264" y="13845"/>
                  <a:pt x="136944" y="13845"/>
                </a:cubicBezTo>
                <a:cubicBezTo>
                  <a:pt x="133193" y="13845"/>
                  <a:pt x="129375" y="15887"/>
                  <a:pt x="127083" y="20806"/>
                </a:cubicBezTo>
                <a:cubicBezTo>
                  <a:pt x="126675" y="18678"/>
                  <a:pt x="124564" y="17538"/>
                  <a:pt x="122498" y="17538"/>
                </a:cubicBezTo>
                <a:cubicBezTo>
                  <a:pt x="120811" y="17538"/>
                  <a:pt x="119155" y="18298"/>
                  <a:pt x="118478" y="19900"/>
                </a:cubicBezTo>
                <a:cubicBezTo>
                  <a:pt x="119494" y="17191"/>
                  <a:pt x="116937" y="13945"/>
                  <a:pt x="114213" y="13945"/>
                </a:cubicBezTo>
                <a:cubicBezTo>
                  <a:pt x="113839" y="13945"/>
                  <a:pt x="113461" y="14006"/>
                  <a:pt x="113090" y="14139"/>
                </a:cubicBezTo>
                <a:cubicBezTo>
                  <a:pt x="113341" y="10002"/>
                  <a:pt x="109905" y="7140"/>
                  <a:pt x="106414" y="7140"/>
                </a:cubicBezTo>
                <a:cubicBezTo>
                  <a:pt x="104771" y="7140"/>
                  <a:pt x="103116" y="7774"/>
                  <a:pt x="101827" y="9207"/>
                </a:cubicBezTo>
                <a:cubicBezTo>
                  <a:pt x="102776" y="3549"/>
                  <a:pt x="97809" y="0"/>
                  <a:pt x="927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txBox="1">
            <a:spLocks noGrp="1"/>
          </p:cNvSpPr>
          <p:nvPr>
            <p:ph type="title"/>
          </p:nvPr>
        </p:nvSpPr>
        <p:spPr>
          <a:xfrm>
            <a:off x="2046621" y="931780"/>
            <a:ext cx="7077377" cy="172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Business Problem &amp; Analytics Problem</a:t>
            </a:r>
            <a:endParaRPr dirty="0"/>
          </a:p>
        </p:txBody>
      </p:sp>
      <p:sp>
        <p:nvSpPr>
          <p:cNvPr id="393" name="Google Shape;393;p32"/>
          <p:cNvSpPr txBox="1">
            <a:spLocks noGrp="1"/>
          </p:cNvSpPr>
          <p:nvPr>
            <p:ph type="title" idx="2"/>
          </p:nvPr>
        </p:nvSpPr>
        <p:spPr>
          <a:xfrm>
            <a:off x="709618" y="1134981"/>
            <a:ext cx="1080000" cy="9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grpSp>
        <p:nvGrpSpPr>
          <p:cNvPr id="3" name="Google Shape;394;p32">
            <a:extLst>
              <a:ext uri="{FF2B5EF4-FFF2-40B4-BE49-F238E27FC236}">
                <a16:creationId xmlns:a16="http://schemas.microsoft.com/office/drawing/2014/main" id="{A91FA9BA-ED66-1A96-EB0C-BC89B6369F05}"/>
              </a:ext>
            </a:extLst>
          </p:cNvPr>
          <p:cNvGrpSpPr/>
          <p:nvPr/>
        </p:nvGrpSpPr>
        <p:grpSpPr>
          <a:xfrm>
            <a:off x="2079178" y="3126651"/>
            <a:ext cx="7044824" cy="1928825"/>
            <a:chOff x="4299725" y="2661325"/>
            <a:chExt cx="9144119" cy="2503598"/>
          </a:xfrm>
        </p:grpSpPr>
        <p:sp>
          <p:nvSpPr>
            <p:cNvPr id="4" name="Google Shape;395;p32">
              <a:extLst>
                <a:ext uri="{FF2B5EF4-FFF2-40B4-BE49-F238E27FC236}">
                  <a16:creationId xmlns:a16="http://schemas.microsoft.com/office/drawing/2014/main" id="{DC1A4C3C-0B13-FF0B-3263-8E8CF929F992}"/>
                </a:ext>
              </a:extLst>
            </p:cNvPr>
            <p:cNvSpPr/>
            <p:nvPr/>
          </p:nvSpPr>
          <p:spPr>
            <a:xfrm>
              <a:off x="5819694" y="3351385"/>
              <a:ext cx="4906247" cy="1432034"/>
            </a:xfrm>
            <a:custGeom>
              <a:avLst/>
              <a:gdLst/>
              <a:ahLst/>
              <a:cxnLst/>
              <a:rect l="l" t="t" r="r" b="b"/>
              <a:pathLst>
                <a:path w="91757" h="26782" extrusionOk="0">
                  <a:moveTo>
                    <a:pt x="55771" y="1"/>
                  </a:moveTo>
                  <a:cubicBezTo>
                    <a:pt x="47533" y="1"/>
                    <a:pt x="38964" y="2721"/>
                    <a:pt x="31607" y="6644"/>
                  </a:cubicBezTo>
                  <a:cubicBezTo>
                    <a:pt x="20581" y="12523"/>
                    <a:pt x="10942" y="20808"/>
                    <a:pt x="1" y="26782"/>
                  </a:cubicBezTo>
                  <a:lnTo>
                    <a:pt x="91756" y="26782"/>
                  </a:lnTo>
                  <a:cubicBezTo>
                    <a:pt x="89956" y="24692"/>
                    <a:pt x="88254" y="22508"/>
                    <a:pt x="86604" y="20308"/>
                  </a:cubicBezTo>
                  <a:cubicBezTo>
                    <a:pt x="82201" y="14427"/>
                    <a:pt x="77911" y="8170"/>
                    <a:pt x="71681" y="4279"/>
                  </a:cubicBezTo>
                  <a:cubicBezTo>
                    <a:pt x="66857" y="1266"/>
                    <a:pt x="61391" y="1"/>
                    <a:pt x="55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96;p32">
              <a:extLst>
                <a:ext uri="{FF2B5EF4-FFF2-40B4-BE49-F238E27FC236}">
                  <a16:creationId xmlns:a16="http://schemas.microsoft.com/office/drawing/2014/main" id="{9299E4DD-FE68-8A74-BA37-04D1BE9683FE}"/>
                </a:ext>
              </a:extLst>
            </p:cNvPr>
            <p:cNvSpPr/>
            <p:nvPr/>
          </p:nvSpPr>
          <p:spPr>
            <a:xfrm>
              <a:off x="4689304" y="3619907"/>
              <a:ext cx="8754536" cy="1545016"/>
            </a:xfrm>
            <a:custGeom>
              <a:avLst/>
              <a:gdLst/>
              <a:ahLst/>
              <a:cxnLst/>
              <a:rect l="l" t="t" r="r" b="b"/>
              <a:pathLst>
                <a:path w="163728" h="28895" extrusionOk="0">
                  <a:moveTo>
                    <a:pt x="1" y="28894"/>
                  </a:moveTo>
                  <a:lnTo>
                    <a:pt x="163727" y="28894"/>
                  </a:lnTo>
                  <a:lnTo>
                    <a:pt x="163727" y="11182"/>
                  </a:lnTo>
                  <a:cubicBezTo>
                    <a:pt x="143435" y="10936"/>
                    <a:pt x="125267" y="0"/>
                    <a:pt x="108678" y="3581"/>
                  </a:cubicBezTo>
                  <a:cubicBezTo>
                    <a:pt x="83998" y="8901"/>
                    <a:pt x="73693" y="23943"/>
                    <a:pt x="50101" y="20942"/>
                  </a:cubicBezTo>
                  <a:cubicBezTo>
                    <a:pt x="26526" y="17923"/>
                    <a:pt x="21101" y="17571"/>
                    <a:pt x="1581" y="27665"/>
                  </a:cubicBezTo>
                  <a:cubicBezTo>
                    <a:pt x="772" y="28087"/>
                    <a:pt x="263" y="28492"/>
                    <a:pt x="1" y="2889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97;p32">
              <a:extLst>
                <a:ext uri="{FF2B5EF4-FFF2-40B4-BE49-F238E27FC236}">
                  <a16:creationId xmlns:a16="http://schemas.microsoft.com/office/drawing/2014/main" id="{C8121025-1468-579A-36A9-D5B3EFF6684B}"/>
                </a:ext>
              </a:extLst>
            </p:cNvPr>
            <p:cNvSpPr/>
            <p:nvPr/>
          </p:nvSpPr>
          <p:spPr>
            <a:xfrm>
              <a:off x="4299725" y="4423401"/>
              <a:ext cx="9144119" cy="741522"/>
            </a:xfrm>
            <a:custGeom>
              <a:avLst/>
              <a:gdLst/>
              <a:ahLst/>
              <a:cxnLst/>
              <a:rect l="l" t="t" r="r" b="b"/>
              <a:pathLst>
                <a:path w="171014" h="13868" extrusionOk="0">
                  <a:moveTo>
                    <a:pt x="37" y="13481"/>
                  </a:moveTo>
                  <a:cubicBezTo>
                    <a:pt x="20" y="13604"/>
                    <a:pt x="1" y="13744"/>
                    <a:pt x="1" y="13867"/>
                  </a:cubicBezTo>
                  <a:lnTo>
                    <a:pt x="171013" y="13867"/>
                  </a:lnTo>
                  <a:lnTo>
                    <a:pt x="171013" y="5845"/>
                  </a:lnTo>
                  <a:cubicBezTo>
                    <a:pt x="154373" y="3582"/>
                    <a:pt x="119790" y="0"/>
                    <a:pt x="95882" y="5372"/>
                  </a:cubicBezTo>
                  <a:cubicBezTo>
                    <a:pt x="63372" y="12675"/>
                    <a:pt x="67778" y="10339"/>
                    <a:pt x="40060" y="5618"/>
                  </a:cubicBezTo>
                  <a:cubicBezTo>
                    <a:pt x="25893" y="3195"/>
                    <a:pt x="14448" y="4546"/>
                    <a:pt x="37" y="1348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98;p32">
              <a:extLst>
                <a:ext uri="{FF2B5EF4-FFF2-40B4-BE49-F238E27FC236}">
                  <a16:creationId xmlns:a16="http://schemas.microsoft.com/office/drawing/2014/main" id="{439C4A3F-C6E1-726B-B7C0-6B5397A6D1A6}"/>
                </a:ext>
              </a:extLst>
            </p:cNvPr>
            <p:cNvSpPr/>
            <p:nvPr/>
          </p:nvSpPr>
          <p:spPr>
            <a:xfrm>
              <a:off x="5256746" y="4873202"/>
              <a:ext cx="763819" cy="270237"/>
            </a:xfrm>
            <a:custGeom>
              <a:avLst/>
              <a:gdLst/>
              <a:ahLst/>
              <a:cxnLst/>
              <a:rect l="l" t="t" r="r" b="b"/>
              <a:pathLst>
                <a:path w="14285" h="5054" extrusionOk="0">
                  <a:moveTo>
                    <a:pt x="6339" y="1"/>
                  </a:moveTo>
                  <a:cubicBezTo>
                    <a:pt x="6172" y="1"/>
                    <a:pt x="6005" y="25"/>
                    <a:pt x="5846" y="83"/>
                  </a:cubicBezTo>
                  <a:cubicBezTo>
                    <a:pt x="5408" y="241"/>
                    <a:pt x="5071" y="639"/>
                    <a:pt x="4859" y="1087"/>
                  </a:cubicBezTo>
                  <a:cubicBezTo>
                    <a:pt x="4647" y="1534"/>
                    <a:pt x="4547" y="2031"/>
                    <a:pt x="4447" y="2523"/>
                  </a:cubicBezTo>
                  <a:cubicBezTo>
                    <a:pt x="4282" y="2240"/>
                    <a:pt x="4090" y="1978"/>
                    <a:pt x="3877" y="1738"/>
                  </a:cubicBezTo>
                  <a:cubicBezTo>
                    <a:pt x="3768" y="1617"/>
                    <a:pt x="3648" y="1497"/>
                    <a:pt x="3496" y="1456"/>
                  </a:cubicBezTo>
                  <a:cubicBezTo>
                    <a:pt x="3459" y="1447"/>
                    <a:pt x="3420" y="1442"/>
                    <a:pt x="3382" y="1442"/>
                  </a:cubicBezTo>
                  <a:cubicBezTo>
                    <a:pt x="3267" y="1442"/>
                    <a:pt x="3151" y="1482"/>
                    <a:pt x="3046" y="1537"/>
                  </a:cubicBezTo>
                  <a:cubicBezTo>
                    <a:pt x="2684" y="1726"/>
                    <a:pt x="2419" y="2093"/>
                    <a:pt x="2262" y="2496"/>
                  </a:cubicBezTo>
                  <a:cubicBezTo>
                    <a:pt x="2106" y="2898"/>
                    <a:pt x="2047" y="3338"/>
                    <a:pt x="2011" y="3773"/>
                  </a:cubicBezTo>
                  <a:cubicBezTo>
                    <a:pt x="1862" y="3406"/>
                    <a:pt x="1490" y="3179"/>
                    <a:pt x="1121" y="3179"/>
                  </a:cubicBezTo>
                  <a:cubicBezTo>
                    <a:pt x="1049" y="3179"/>
                    <a:pt x="977" y="3188"/>
                    <a:pt x="906" y="3206"/>
                  </a:cubicBezTo>
                  <a:cubicBezTo>
                    <a:pt x="477" y="3314"/>
                    <a:pt x="139" y="3732"/>
                    <a:pt x="53" y="4203"/>
                  </a:cubicBezTo>
                  <a:cubicBezTo>
                    <a:pt x="0" y="4488"/>
                    <a:pt x="33" y="4783"/>
                    <a:pt x="128" y="5054"/>
                  </a:cubicBezTo>
                  <a:lnTo>
                    <a:pt x="14284" y="5054"/>
                  </a:lnTo>
                  <a:cubicBezTo>
                    <a:pt x="14243" y="4737"/>
                    <a:pt x="14174" y="4425"/>
                    <a:pt x="14083" y="4127"/>
                  </a:cubicBezTo>
                  <a:cubicBezTo>
                    <a:pt x="13939" y="3662"/>
                    <a:pt x="13735" y="3211"/>
                    <a:pt x="13415" y="2868"/>
                  </a:cubicBezTo>
                  <a:cubicBezTo>
                    <a:pt x="13128" y="2562"/>
                    <a:pt x="12736" y="2352"/>
                    <a:pt x="12337" y="2352"/>
                  </a:cubicBezTo>
                  <a:cubicBezTo>
                    <a:pt x="12290" y="2352"/>
                    <a:pt x="12243" y="2355"/>
                    <a:pt x="12197" y="2361"/>
                  </a:cubicBezTo>
                  <a:cubicBezTo>
                    <a:pt x="11751" y="2418"/>
                    <a:pt x="11332" y="2794"/>
                    <a:pt x="11270" y="3277"/>
                  </a:cubicBezTo>
                  <a:cubicBezTo>
                    <a:pt x="11295" y="2673"/>
                    <a:pt x="11093" y="2062"/>
                    <a:pt x="10720" y="1616"/>
                  </a:cubicBezTo>
                  <a:cubicBezTo>
                    <a:pt x="10562" y="1425"/>
                    <a:pt x="10360" y="1260"/>
                    <a:pt x="10126" y="1241"/>
                  </a:cubicBezTo>
                  <a:cubicBezTo>
                    <a:pt x="10111" y="1240"/>
                    <a:pt x="10097" y="1239"/>
                    <a:pt x="10083" y="1239"/>
                  </a:cubicBezTo>
                  <a:cubicBezTo>
                    <a:pt x="9959" y="1239"/>
                    <a:pt x="9838" y="1278"/>
                    <a:pt x="9722" y="1325"/>
                  </a:cubicBezTo>
                  <a:cubicBezTo>
                    <a:pt x="9195" y="1535"/>
                    <a:pt x="8684" y="1985"/>
                    <a:pt x="8630" y="2594"/>
                  </a:cubicBezTo>
                  <a:cubicBezTo>
                    <a:pt x="8545" y="1988"/>
                    <a:pt x="8449" y="1354"/>
                    <a:pt x="8102" y="869"/>
                  </a:cubicBezTo>
                  <a:cubicBezTo>
                    <a:pt x="7793" y="435"/>
                    <a:pt x="7313" y="174"/>
                    <a:pt x="6818" y="60"/>
                  </a:cubicBezTo>
                  <a:cubicBezTo>
                    <a:pt x="6661" y="23"/>
                    <a:pt x="6500" y="1"/>
                    <a:pt x="63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99;p32">
              <a:extLst>
                <a:ext uri="{FF2B5EF4-FFF2-40B4-BE49-F238E27FC236}">
                  <a16:creationId xmlns:a16="http://schemas.microsoft.com/office/drawing/2014/main" id="{C343A4E5-CE78-56BB-FED8-D675B891705A}"/>
                </a:ext>
              </a:extLst>
            </p:cNvPr>
            <p:cNvSpPr/>
            <p:nvPr/>
          </p:nvSpPr>
          <p:spPr>
            <a:xfrm>
              <a:off x="5310269" y="5001849"/>
              <a:ext cx="666076" cy="141589"/>
            </a:xfrm>
            <a:custGeom>
              <a:avLst/>
              <a:gdLst/>
              <a:ahLst/>
              <a:cxnLst/>
              <a:rect l="l" t="t" r="r" b="b"/>
              <a:pathLst>
                <a:path w="12457" h="2648" extrusionOk="0">
                  <a:moveTo>
                    <a:pt x="5382" y="0"/>
                  </a:moveTo>
                  <a:cubicBezTo>
                    <a:pt x="5194" y="0"/>
                    <a:pt x="5012" y="45"/>
                    <a:pt x="4865" y="160"/>
                  </a:cubicBezTo>
                  <a:cubicBezTo>
                    <a:pt x="4707" y="284"/>
                    <a:pt x="4614" y="471"/>
                    <a:pt x="4537" y="657"/>
                  </a:cubicBezTo>
                  <a:cubicBezTo>
                    <a:pt x="4393" y="1001"/>
                    <a:pt x="4288" y="1362"/>
                    <a:pt x="4221" y="1729"/>
                  </a:cubicBezTo>
                  <a:cubicBezTo>
                    <a:pt x="3989" y="1405"/>
                    <a:pt x="3734" y="1085"/>
                    <a:pt x="3391" y="882"/>
                  </a:cubicBezTo>
                  <a:cubicBezTo>
                    <a:pt x="3191" y="764"/>
                    <a:pt x="2955" y="692"/>
                    <a:pt x="2724" y="692"/>
                  </a:cubicBezTo>
                  <a:cubicBezTo>
                    <a:pt x="2559" y="692"/>
                    <a:pt x="2397" y="728"/>
                    <a:pt x="2253" y="810"/>
                  </a:cubicBezTo>
                  <a:cubicBezTo>
                    <a:pt x="1915" y="1002"/>
                    <a:pt x="1748" y="1387"/>
                    <a:pt x="1602" y="1745"/>
                  </a:cubicBezTo>
                  <a:lnTo>
                    <a:pt x="1332" y="2412"/>
                  </a:lnTo>
                  <a:cubicBezTo>
                    <a:pt x="1128" y="2194"/>
                    <a:pt x="833" y="2066"/>
                    <a:pt x="537" y="2066"/>
                  </a:cubicBezTo>
                  <a:cubicBezTo>
                    <a:pt x="533" y="2066"/>
                    <a:pt x="529" y="2066"/>
                    <a:pt x="526" y="2066"/>
                  </a:cubicBezTo>
                  <a:cubicBezTo>
                    <a:pt x="421" y="2067"/>
                    <a:pt x="312" y="2085"/>
                    <a:pt x="223" y="2141"/>
                  </a:cubicBezTo>
                  <a:cubicBezTo>
                    <a:pt x="67" y="2241"/>
                    <a:pt x="1" y="2445"/>
                    <a:pt x="16" y="2629"/>
                  </a:cubicBezTo>
                  <a:cubicBezTo>
                    <a:pt x="16" y="2636"/>
                    <a:pt x="16" y="2642"/>
                    <a:pt x="18" y="2648"/>
                  </a:cubicBezTo>
                  <a:lnTo>
                    <a:pt x="12457" y="2648"/>
                  </a:lnTo>
                  <a:cubicBezTo>
                    <a:pt x="12357" y="2373"/>
                    <a:pt x="12214" y="2119"/>
                    <a:pt x="12017" y="1904"/>
                  </a:cubicBezTo>
                  <a:cubicBezTo>
                    <a:pt x="11663" y="1525"/>
                    <a:pt x="11143" y="1323"/>
                    <a:pt x="10627" y="1323"/>
                  </a:cubicBezTo>
                  <a:cubicBezTo>
                    <a:pt x="10303" y="1323"/>
                    <a:pt x="9980" y="1403"/>
                    <a:pt x="9700" y="1567"/>
                  </a:cubicBezTo>
                  <a:cubicBezTo>
                    <a:pt x="9564" y="1103"/>
                    <a:pt x="9375" y="578"/>
                    <a:pt x="8923" y="409"/>
                  </a:cubicBezTo>
                  <a:cubicBezTo>
                    <a:pt x="8831" y="374"/>
                    <a:pt x="8734" y="358"/>
                    <a:pt x="8637" y="358"/>
                  </a:cubicBezTo>
                  <a:cubicBezTo>
                    <a:pt x="8390" y="358"/>
                    <a:pt x="8141" y="461"/>
                    <a:pt x="7947" y="619"/>
                  </a:cubicBezTo>
                  <a:cubicBezTo>
                    <a:pt x="7678" y="839"/>
                    <a:pt x="7502" y="1154"/>
                    <a:pt x="7362" y="1473"/>
                  </a:cubicBezTo>
                  <a:cubicBezTo>
                    <a:pt x="7093" y="805"/>
                    <a:pt x="6507" y="273"/>
                    <a:pt x="5815" y="68"/>
                  </a:cubicBezTo>
                  <a:cubicBezTo>
                    <a:pt x="5676" y="27"/>
                    <a:pt x="5527" y="0"/>
                    <a:pt x="53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00;p32">
              <a:extLst>
                <a:ext uri="{FF2B5EF4-FFF2-40B4-BE49-F238E27FC236}">
                  <a16:creationId xmlns:a16="http://schemas.microsoft.com/office/drawing/2014/main" id="{C217D941-8654-F583-94F8-22861A2DFE26}"/>
                </a:ext>
              </a:extLst>
            </p:cNvPr>
            <p:cNvSpPr/>
            <p:nvPr/>
          </p:nvSpPr>
          <p:spPr>
            <a:xfrm>
              <a:off x="5368069" y="3498445"/>
              <a:ext cx="519889" cy="1144525"/>
            </a:xfrm>
            <a:custGeom>
              <a:avLst/>
              <a:gdLst/>
              <a:ahLst/>
              <a:cxnLst/>
              <a:rect l="l" t="t" r="r" b="b"/>
              <a:pathLst>
                <a:path w="9723" h="21405" extrusionOk="0">
                  <a:moveTo>
                    <a:pt x="5276" y="0"/>
                  </a:moveTo>
                  <a:cubicBezTo>
                    <a:pt x="1475" y="0"/>
                    <a:pt x="128" y="5872"/>
                    <a:pt x="64" y="11587"/>
                  </a:cubicBezTo>
                  <a:cubicBezTo>
                    <a:pt x="1" y="17324"/>
                    <a:pt x="2605" y="21375"/>
                    <a:pt x="5200" y="21404"/>
                  </a:cubicBezTo>
                  <a:cubicBezTo>
                    <a:pt x="5208" y="21404"/>
                    <a:pt x="5217" y="21404"/>
                    <a:pt x="5225" y="21404"/>
                  </a:cubicBezTo>
                  <a:cubicBezTo>
                    <a:pt x="7806" y="21404"/>
                    <a:pt x="9595" y="17069"/>
                    <a:pt x="9658" y="11351"/>
                  </a:cubicBezTo>
                  <a:cubicBezTo>
                    <a:pt x="9722" y="5613"/>
                    <a:pt x="7913" y="30"/>
                    <a:pt x="5318" y="1"/>
                  </a:cubicBezTo>
                  <a:cubicBezTo>
                    <a:pt x="5304" y="1"/>
                    <a:pt x="5290" y="0"/>
                    <a:pt x="52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01;p32">
              <a:extLst>
                <a:ext uri="{FF2B5EF4-FFF2-40B4-BE49-F238E27FC236}">
                  <a16:creationId xmlns:a16="http://schemas.microsoft.com/office/drawing/2014/main" id="{54499901-C9F6-2163-2E0C-0333BEB8DFEC}"/>
                </a:ext>
              </a:extLst>
            </p:cNvPr>
            <p:cNvSpPr/>
            <p:nvPr/>
          </p:nvSpPr>
          <p:spPr>
            <a:xfrm>
              <a:off x="5474206" y="3514539"/>
              <a:ext cx="413323" cy="1128484"/>
            </a:xfrm>
            <a:custGeom>
              <a:avLst/>
              <a:gdLst/>
              <a:ahLst/>
              <a:cxnLst/>
              <a:rect l="l" t="t" r="r" b="b"/>
              <a:pathLst>
                <a:path w="7730" h="21105" extrusionOk="0">
                  <a:moveTo>
                    <a:pt x="4336" y="0"/>
                  </a:moveTo>
                  <a:cubicBezTo>
                    <a:pt x="5595" y="2110"/>
                    <a:pt x="6356" y="5801"/>
                    <a:pt x="6314" y="9556"/>
                  </a:cubicBezTo>
                  <a:cubicBezTo>
                    <a:pt x="6251" y="15273"/>
                    <a:pt x="4463" y="19609"/>
                    <a:pt x="1882" y="19609"/>
                  </a:cubicBezTo>
                  <a:cubicBezTo>
                    <a:pt x="1873" y="19609"/>
                    <a:pt x="1864" y="19609"/>
                    <a:pt x="1856" y="19609"/>
                  </a:cubicBezTo>
                  <a:cubicBezTo>
                    <a:pt x="1225" y="19603"/>
                    <a:pt x="594" y="19358"/>
                    <a:pt x="0" y="18909"/>
                  </a:cubicBezTo>
                  <a:lnTo>
                    <a:pt x="0" y="18909"/>
                  </a:lnTo>
                  <a:cubicBezTo>
                    <a:pt x="920" y="20292"/>
                    <a:pt x="2069" y="21091"/>
                    <a:pt x="3216" y="21104"/>
                  </a:cubicBezTo>
                  <a:cubicBezTo>
                    <a:pt x="3224" y="21104"/>
                    <a:pt x="3233" y="21104"/>
                    <a:pt x="3241" y="21104"/>
                  </a:cubicBezTo>
                  <a:cubicBezTo>
                    <a:pt x="5823" y="21104"/>
                    <a:pt x="7611" y="16769"/>
                    <a:pt x="7674" y="11051"/>
                  </a:cubicBezTo>
                  <a:cubicBezTo>
                    <a:pt x="7730" y="6086"/>
                    <a:pt x="6381" y="1235"/>
                    <a:pt x="4336"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02;p32">
              <a:extLst>
                <a:ext uri="{FF2B5EF4-FFF2-40B4-BE49-F238E27FC236}">
                  <a16:creationId xmlns:a16="http://schemas.microsoft.com/office/drawing/2014/main" id="{97E2BB0F-B6B3-72E0-924D-E14FD39019A5}"/>
                </a:ext>
              </a:extLst>
            </p:cNvPr>
            <p:cNvSpPr/>
            <p:nvPr/>
          </p:nvSpPr>
          <p:spPr>
            <a:xfrm>
              <a:off x="5531098" y="4352354"/>
              <a:ext cx="208052" cy="791089"/>
            </a:xfrm>
            <a:custGeom>
              <a:avLst/>
              <a:gdLst/>
              <a:ahLst/>
              <a:cxnLst/>
              <a:rect l="l" t="t" r="r" b="b"/>
              <a:pathLst>
                <a:path w="3891" h="14795" extrusionOk="0">
                  <a:moveTo>
                    <a:pt x="3891" y="0"/>
                  </a:moveTo>
                  <a:lnTo>
                    <a:pt x="3891" y="0"/>
                  </a:lnTo>
                  <a:cubicBezTo>
                    <a:pt x="1865" y="1031"/>
                    <a:pt x="1823" y="3065"/>
                    <a:pt x="1823" y="3065"/>
                  </a:cubicBezTo>
                  <a:cubicBezTo>
                    <a:pt x="1505" y="1798"/>
                    <a:pt x="1" y="1189"/>
                    <a:pt x="1" y="1189"/>
                  </a:cubicBezTo>
                  <a:lnTo>
                    <a:pt x="1" y="1189"/>
                  </a:lnTo>
                  <a:cubicBezTo>
                    <a:pt x="1" y="1189"/>
                    <a:pt x="1189" y="2194"/>
                    <a:pt x="1189" y="4155"/>
                  </a:cubicBezTo>
                  <a:cubicBezTo>
                    <a:pt x="1189" y="6119"/>
                    <a:pt x="893" y="14795"/>
                    <a:pt x="893" y="14795"/>
                  </a:cubicBezTo>
                  <a:lnTo>
                    <a:pt x="3291" y="14795"/>
                  </a:lnTo>
                  <a:cubicBezTo>
                    <a:pt x="3291" y="14795"/>
                    <a:pt x="2959" y="5628"/>
                    <a:pt x="2959" y="3355"/>
                  </a:cubicBezTo>
                  <a:cubicBezTo>
                    <a:pt x="2959" y="1083"/>
                    <a:pt x="3891" y="0"/>
                    <a:pt x="38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3;p32">
              <a:extLst>
                <a:ext uri="{FF2B5EF4-FFF2-40B4-BE49-F238E27FC236}">
                  <a16:creationId xmlns:a16="http://schemas.microsoft.com/office/drawing/2014/main" id="{D2B0EECF-D7DC-7937-28C1-CE7E84DA7A11}"/>
                </a:ext>
              </a:extLst>
            </p:cNvPr>
            <p:cNvSpPr/>
            <p:nvPr/>
          </p:nvSpPr>
          <p:spPr>
            <a:xfrm>
              <a:off x="5676749" y="4044637"/>
              <a:ext cx="347395" cy="764514"/>
            </a:xfrm>
            <a:custGeom>
              <a:avLst/>
              <a:gdLst/>
              <a:ahLst/>
              <a:cxnLst/>
              <a:rect l="l" t="t" r="r" b="b"/>
              <a:pathLst>
                <a:path w="6497" h="14298" extrusionOk="0">
                  <a:moveTo>
                    <a:pt x="3525" y="0"/>
                  </a:moveTo>
                  <a:cubicBezTo>
                    <a:pt x="986" y="0"/>
                    <a:pt x="87" y="3922"/>
                    <a:pt x="44" y="7739"/>
                  </a:cubicBezTo>
                  <a:cubicBezTo>
                    <a:pt x="0" y="11572"/>
                    <a:pt x="1740" y="14278"/>
                    <a:pt x="3473" y="14298"/>
                  </a:cubicBezTo>
                  <a:cubicBezTo>
                    <a:pt x="3479" y="14298"/>
                    <a:pt x="3485" y="14298"/>
                    <a:pt x="3491" y="14298"/>
                  </a:cubicBezTo>
                  <a:cubicBezTo>
                    <a:pt x="5214" y="14298"/>
                    <a:pt x="6409" y="11402"/>
                    <a:pt x="6451" y="7582"/>
                  </a:cubicBezTo>
                  <a:cubicBezTo>
                    <a:pt x="6496" y="3751"/>
                    <a:pt x="5287" y="20"/>
                    <a:pt x="3553" y="0"/>
                  </a:cubicBezTo>
                  <a:cubicBezTo>
                    <a:pt x="3544" y="0"/>
                    <a:pt x="3534" y="0"/>
                    <a:pt x="35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4;p32">
              <a:extLst>
                <a:ext uri="{FF2B5EF4-FFF2-40B4-BE49-F238E27FC236}">
                  <a16:creationId xmlns:a16="http://schemas.microsoft.com/office/drawing/2014/main" id="{742673CC-ADE3-4200-1EF5-5B65BD3D48C5}"/>
                </a:ext>
              </a:extLst>
            </p:cNvPr>
            <p:cNvSpPr/>
            <p:nvPr/>
          </p:nvSpPr>
          <p:spPr>
            <a:xfrm>
              <a:off x="5747703" y="4055331"/>
              <a:ext cx="276066" cy="753767"/>
            </a:xfrm>
            <a:custGeom>
              <a:avLst/>
              <a:gdLst/>
              <a:ahLst/>
              <a:cxnLst/>
              <a:rect l="l" t="t" r="r" b="b"/>
              <a:pathLst>
                <a:path w="5163" h="14097" extrusionOk="0">
                  <a:moveTo>
                    <a:pt x="2895" y="0"/>
                  </a:moveTo>
                  <a:cubicBezTo>
                    <a:pt x="3737" y="1410"/>
                    <a:pt x="4245" y="3875"/>
                    <a:pt x="4217" y="6383"/>
                  </a:cubicBezTo>
                  <a:cubicBezTo>
                    <a:pt x="4174" y="10203"/>
                    <a:pt x="2980" y="13099"/>
                    <a:pt x="1257" y="13099"/>
                  </a:cubicBezTo>
                  <a:cubicBezTo>
                    <a:pt x="1251" y="13099"/>
                    <a:pt x="1245" y="13099"/>
                    <a:pt x="1239" y="13099"/>
                  </a:cubicBezTo>
                  <a:cubicBezTo>
                    <a:pt x="817" y="13093"/>
                    <a:pt x="397" y="12930"/>
                    <a:pt x="0" y="12630"/>
                  </a:cubicBezTo>
                  <a:lnTo>
                    <a:pt x="0" y="12630"/>
                  </a:lnTo>
                  <a:cubicBezTo>
                    <a:pt x="614" y="13554"/>
                    <a:pt x="1381" y="14087"/>
                    <a:pt x="2147" y="14097"/>
                  </a:cubicBezTo>
                  <a:cubicBezTo>
                    <a:pt x="2153" y="14097"/>
                    <a:pt x="2158" y="14097"/>
                    <a:pt x="2164" y="14097"/>
                  </a:cubicBezTo>
                  <a:cubicBezTo>
                    <a:pt x="3889" y="14097"/>
                    <a:pt x="5084" y="11202"/>
                    <a:pt x="5126" y="7381"/>
                  </a:cubicBezTo>
                  <a:cubicBezTo>
                    <a:pt x="5163" y="4065"/>
                    <a:pt x="4263"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5;p32">
              <a:extLst>
                <a:ext uri="{FF2B5EF4-FFF2-40B4-BE49-F238E27FC236}">
                  <a16:creationId xmlns:a16="http://schemas.microsoft.com/office/drawing/2014/main" id="{51ACEFEF-1FDF-A93B-A8DB-FFAEF45FDDA9}"/>
                </a:ext>
              </a:extLst>
            </p:cNvPr>
            <p:cNvSpPr/>
            <p:nvPr/>
          </p:nvSpPr>
          <p:spPr>
            <a:xfrm>
              <a:off x="5785720" y="4615050"/>
              <a:ext cx="139022" cy="528391"/>
            </a:xfrm>
            <a:custGeom>
              <a:avLst/>
              <a:gdLst/>
              <a:ahLst/>
              <a:cxnLst/>
              <a:rect l="l" t="t" r="r" b="b"/>
              <a:pathLst>
                <a:path w="2600" h="9882" extrusionOk="0">
                  <a:moveTo>
                    <a:pt x="2600" y="0"/>
                  </a:moveTo>
                  <a:lnTo>
                    <a:pt x="2600" y="0"/>
                  </a:lnTo>
                  <a:cubicBezTo>
                    <a:pt x="1246" y="689"/>
                    <a:pt x="1219" y="2047"/>
                    <a:pt x="1219" y="2047"/>
                  </a:cubicBezTo>
                  <a:cubicBezTo>
                    <a:pt x="1006" y="1199"/>
                    <a:pt x="1" y="794"/>
                    <a:pt x="1" y="794"/>
                  </a:cubicBezTo>
                  <a:lnTo>
                    <a:pt x="1" y="794"/>
                  </a:lnTo>
                  <a:cubicBezTo>
                    <a:pt x="1" y="794"/>
                    <a:pt x="795" y="1465"/>
                    <a:pt x="795" y="2776"/>
                  </a:cubicBezTo>
                  <a:cubicBezTo>
                    <a:pt x="795" y="4086"/>
                    <a:pt x="597" y="9882"/>
                    <a:pt x="597" y="9882"/>
                  </a:cubicBezTo>
                  <a:lnTo>
                    <a:pt x="2199" y="9882"/>
                  </a:lnTo>
                  <a:cubicBezTo>
                    <a:pt x="2199" y="9882"/>
                    <a:pt x="1977" y="3758"/>
                    <a:pt x="1977" y="2240"/>
                  </a:cubicBezTo>
                  <a:cubicBezTo>
                    <a:pt x="1977" y="723"/>
                    <a:pt x="2600" y="0"/>
                    <a:pt x="2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6;p32">
              <a:extLst>
                <a:ext uri="{FF2B5EF4-FFF2-40B4-BE49-F238E27FC236}">
                  <a16:creationId xmlns:a16="http://schemas.microsoft.com/office/drawing/2014/main" id="{58DC12D8-269C-20A6-5444-4E48BE2B643C}"/>
                </a:ext>
              </a:extLst>
            </p:cNvPr>
            <p:cNvSpPr/>
            <p:nvPr/>
          </p:nvSpPr>
          <p:spPr>
            <a:xfrm>
              <a:off x="4837238" y="4044637"/>
              <a:ext cx="347341" cy="764514"/>
            </a:xfrm>
            <a:custGeom>
              <a:avLst/>
              <a:gdLst/>
              <a:ahLst/>
              <a:cxnLst/>
              <a:rect l="l" t="t" r="r" b="b"/>
              <a:pathLst>
                <a:path w="6496" h="14298" extrusionOk="0">
                  <a:moveTo>
                    <a:pt x="3525" y="0"/>
                  </a:moveTo>
                  <a:cubicBezTo>
                    <a:pt x="986" y="0"/>
                    <a:pt x="87" y="3922"/>
                    <a:pt x="43" y="7739"/>
                  </a:cubicBezTo>
                  <a:cubicBezTo>
                    <a:pt x="0" y="11571"/>
                    <a:pt x="1740" y="14278"/>
                    <a:pt x="3473" y="14298"/>
                  </a:cubicBezTo>
                  <a:cubicBezTo>
                    <a:pt x="3479" y="14298"/>
                    <a:pt x="3485" y="14298"/>
                    <a:pt x="3491" y="14298"/>
                  </a:cubicBezTo>
                  <a:cubicBezTo>
                    <a:pt x="5214" y="14298"/>
                    <a:pt x="6409" y="11402"/>
                    <a:pt x="6451" y="7582"/>
                  </a:cubicBezTo>
                  <a:cubicBezTo>
                    <a:pt x="6495" y="3751"/>
                    <a:pt x="5287" y="20"/>
                    <a:pt x="3553" y="0"/>
                  </a:cubicBezTo>
                  <a:cubicBezTo>
                    <a:pt x="3544" y="0"/>
                    <a:pt x="3534" y="0"/>
                    <a:pt x="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7;p32">
              <a:extLst>
                <a:ext uri="{FF2B5EF4-FFF2-40B4-BE49-F238E27FC236}">
                  <a16:creationId xmlns:a16="http://schemas.microsoft.com/office/drawing/2014/main" id="{7B808E8C-C8E2-6EB2-DA6F-E5E7F34DDA7C}"/>
                </a:ext>
              </a:extLst>
            </p:cNvPr>
            <p:cNvSpPr/>
            <p:nvPr/>
          </p:nvSpPr>
          <p:spPr>
            <a:xfrm>
              <a:off x="4908138" y="4055331"/>
              <a:ext cx="276119" cy="753767"/>
            </a:xfrm>
            <a:custGeom>
              <a:avLst/>
              <a:gdLst/>
              <a:ahLst/>
              <a:cxnLst/>
              <a:rect l="l" t="t" r="r" b="b"/>
              <a:pathLst>
                <a:path w="5164" h="14097" extrusionOk="0">
                  <a:moveTo>
                    <a:pt x="2895" y="0"/>
                  </a:moveTo>
                  <a:lnTo>
                    <a:pt x="2895" y="0"/>
                  </a:lnTo>
                  <a:cubicBezTo>
                    <a:pt x="3737" y="1410"/>
                    <a:pt x="4245" y="3875"/>
                    <a:pt x="4217" y="6383"/>
                  </a:cubicBezTo>
                  <a:cubicBezTo>
                    <a:pt x="4173" y="10203"/>
                    <a:pt x="2980" y="13099"/>
                    <a:pt x="1256" y="13099"/>
                  </a:cubicBezTo>
                  <a:cubicBezTo>
                    <a:pt x="1250" y="13099"/>
                    <a:pt x="1244" y="13099"/>
                    <a:pt x="1238" y="13099"/>
                  </a:cubicBezTo>
                  <a:cubicBezTo>
                    <a:pt x="817" y="13093"/>
                    <a:pt x="396" y="12930"/>
                    <a:pt x="0" y="12630"/>
                  </a:cubicBezTo>
                  <a:lnTo>
                    <a:pt x="0" y="12630"/>
                  </a:lnTo>
                  <a:cubicBezTo>
                    <a:pt x="614" y="13554"/>
                    <a:pt x="1381" y="14087"/>
                    <a:pt x="2147" y="14097"/>
                  </a:cubicBezTo>
                  <a:cubicBezTo>
                    <a:pt x="2153" y="14097"/>
                    <a:pt x="2158" y="14097"/>
                    <a:pt x="2164" y="14097"/>
                  </a:cubicBezTo>
                  <a:cubicBezTo>
                    <a:pt x="3888" y="14097"/>
                    <a:pt x="5083" y="11202"/>
                    <a:pt x="5125" y="7381"/>
                  </a:cubicBezTo>
                  <a:cubicBezTo>
                    <a:pt x="5164" y="4065"/>
                    <a:pt x="4262" y="826"/>
                    <a:pt x="2895"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8;p32">
              <a:extLst>
                <a:ext uri="{FF2B5EF4-FFF2-40B4-BE49-F238E27FC236}">
                  <a16:creationId xmlns:a16="http://schemas.microsoft.com/office/drawing/2014/main" id="{91C279C4-3291-203E-37B8-9E3CCB00F254}"/>
                </a:ext>
              </a:extLst>
            </p:cNvPr>
            <p:cNvSpPr/>
            <p:nvPr/>
          </p:nvSpPr>
          <p:spPr>
            <a:xfrm>
              <a:off x="4946155" y="4615050"/>
              <a:ext cx="138969" cy="528391"/>
            </a:xfrm>
            <a:custGeom>
              <a:avLst/>
              <a:gdLst/>
              <a:ahLst/>
              <a:cxnLst/>
              <a:rect l="l" t="t" r="r" b="b"/>
              <a:pathLst>
                <a:path w="2599" h="9882" extrusionOk="0">
                  <a:moveTo>
                    <a:pt x="2599" y="0"/>
                  </a:moveTo>
                  <a:lnTo>
                    <a:pt x="2599" y="0"/>
                  </a:lnTo>
                  <a:cubicBezTo>
                    <a:pt x="1245" y="689"/>
                    <a:pt x="1218" y="2047"/>
                    <a:pt x="1218" y="2047"/>
                  </a:cubicBezTo>
                  <a:cubicBezTo>
                    <a:pt x="1006" y="1199"/>
                    <a:pt x="1" y="794"/>
                    <a:pt x="1" y="794"/>
                  </a:cubicBezTo>
                  <a:lnTo>
                    <a:pt x="1" y="794"/>
                  </a:lnTo>
                  <a:cubicBezTo>
                    <a:pt x="1" y="794"/>
                    <a:pt x="794" y="1465"/>
                    <a:pt x="794" y="2776"/>
                  </a:cubicBezTo>
                  <a:cubicBezTo>
                    <a:pt x="794" y="4086"/>
                    <a:pt x="596" y="9882"/>
                    <a:pt x="596" y="9882"/>
                  </a:cubicBezTo>
                  <a:lnTo>
                    <a:pt x="2199" y="9882"/>
                  </a:lnTo>
                  <a:cubicBezTo>
                    <a:pt x="2199" y="9882"/>
                    <a:pt x="1976" y="3758"/>
                    <a:pt x="1976" y="2240"/>
                  </a:cubicBezTo>
                  <a:cubicBezTo>
                    <a:pt x="1976" y="723"/>
                    <a:pt x="2599" y="0"/>
                    <a:pt x="2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9;p32">
              <a:extLst>
                <a:ext uri="{FF2B5EF4-FFF2-40B4-BE49-F238E27FC236}">
                  <a16:creationId xmlns:a16="http://schemas.microsoft.com/office/drawing/2014/main" id="{FBFA9923-2EEF-A234-74BC-3F48B40F68E3}"/>
                </a:ext>
              </a:extLst>
            </p:cNvPr>
            <p:cNvSpPr/>
            <p:nvPr/>
          </p:nvSpPr>
          <p:spPr>
            <a:xfrm>
              <a:off x="4936370" y="2661325"/>
              <a:ext cx="784458" cy="1726974"/>
            </a:xfrm>
            <a:custGeom>
              <a:avLst/>
              <a:gdLst/>
              <a:ahLst/>
              <a:cxnLst/>
              <a:rect l="l" t="t" r="r" b="b"/>
              <a:pathLst>
                <a:path w="14671" h="32298" extrusionOk="0">
                  <a:moveTo>
                    <a:pt x="7962" y="1"/>
                  </a:moveTo>
                  <a:cubicBezTo>
                    <a:pt x="2224" y="1"/>
                    <a:pt x="193" y="8860"/>
                    <a:pt x="97" y="17485"/>
                  </a:cubicBezTo>
                  <a:cubicBezTo>
                    <a:pt x="0" y="26141"/>
                    <a:pt x="3931" y="32253"/>
                    <a:pt x="7845" y="32297"/>
                  </a:cubicBezTo>
                  <a:cubicBezTo>
                    <a:pt x="7858" y="32297"/>
                    <a:pt x="7872" y="32297"/>
                    <a:pt x="7885" y="32297"/>
                  </a:cubicBezTo>
                  <a:cubicBezTo>
                    <a:pt x="11778" y="32297"/>
                    <a:pt x="14477" y="25754"/>
                    <a:pt x="14573" y="17129"/>
                  </a:cubicBezTo>
                  <a:cubicBezTo>
                    <a:pt x="14670" y="8473"/>
                    <a:pt x="11939" y="46"/>
                    <a:pt x="8024" y="1"/>
                  </a:cubicBezTo>
                  <a:cubicBezTo>
                    <a:pt x="8003" y="1"/>
                    <a:pt x="7983" y="1"/>
                    <a:pt x="79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0;p32">
              <a:extLst>
                <a:ext uri="{FF2B5EF4-FFF2-40B4-BE49-F238E27FC236}">
                  <a16:creationId xmlns:a16="http://schemas.microsoft.com/office/drawing/2014/main" id="{2FF310D2-5A7C-848D-D57E-B56337BAE833}"/>
                </a:ext>
              </a:extLst>
            </p:cNvPr>
            <p:cNvSpPr/>
            <p:nvPr/>
          </p:nvSpPr>
          <p:spPr>
            <a:xfrm>
              <a:off x="5096458" y="2685654"/>
              <a:ext cx="623621" cy="1702645"/>
            </a:xfrm>
            <a:custGeom>
              <a:avLst/>
              <a:gdLst/>
              <a:ahLst/>
              <a:cxnLst/>
              <a:rect l="l" t="t" r="r" b="b"/>
              <a:pathLst>
                <a:path w="11663" h="31843" extrusionOk="0">
                  <a:moveTo>
                    <a:pt x="6542" y="0"/>
                  </a:moveTo>
                  <a:lnTo>
                    <a:pt x="6542" y="0"/>
                  </a:lnTo>
                  <a:cubicBezTo>
                    <a:pt x="8441" y="3182"/>
                    <a:pt x="9591" y="8752"/>
                    <a:pt x="9527" y="14419"/>
                  </a:cubicBezTo>
                  <a:cubicBezTo>
                    <a:pt x="9430" y="23046"/>
                    <a:pt x="6732" y="29587"/>
                    <a:pt x="2839" y="29587"/>
                  </a:cubicBezTo>
                  <a:cubicBezTo>
                    <a:pt x="2826" y="29587"/>
                    <a:pt x="2813" y="29587"/>
                    <a:pt x="2799" y="29587"/>
                  </a:cubicBezTo>
                  <a:cubicBezTo>
                    <a:pt x="1848" y="29577"/>
                    <a:pt x="895" y="29208"/>
                    <a:pt x="0" y="28530"/>
                  </a:cubicBezTo>
                  <a:lnTo>
                    <a:pt x="0" y="28530"/>
                  </a:lnTo>
                  <a:cubicBezTo>
                    <a:pt x="1388" y="30617"/>
                    <a:pt x="3120" y="31823"/>
                    <a:pt x="4851" y="31842"/>
                  </a:cubicBezTo>
                  <a:cubicBezTo>
                    <a:pt x="4864" y="31842"/>
                    <a:pt x="4877" y="31842"/>
                    <a:pt x="4890" y="31842"/>
                  </a:cubicBezTo>
                  <a:cubicBezTo>
                    <a:pt x="8784" y="31842"/>
                    <a:pt x="11482" y="25300"/>
                    <a:pt x="11579" y="16674"/>
                  </a:cubicBezTo>
                  <a:cubicBezTo>
                    <a:pt x="11663" y="9182"/>
                    <a:pt x="9629" y="1862"/>
                    <a:pt x="6542" y="0"/>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1;p32">
              <a:extLst>
                <a:ext uri="{FF2B5EF4-FFF2-40B4-BE49-F238E27FC236}">
                  <a16:creationId xmlns:a16="http://schemas.microsoft.com/office/drawing/2014/main" id="{AAEC959A-6779-026E-A8C4-965C5D32C0FE}"/>
                </a:ext>
              </a:extLst>
            </p:cNvPr>
            <p:cNvSpPr/>
            <p:nvPr/>
          </p:nvSpPr>
          <p:spPr>
            <a:xfrm>
              <a:off x="5182277" y="3949835"/>
              <a:ext cx="313976" cy="1193664"/>
            </a:xfrm>
            <a:custGeom>
              <a:avLst/>
              <a:gdLst/>
              <a:ahLst/>
              <a:cxnLst/>
              <a:rect l="l" t="t" r="r" b="b"/>
              <a:pathLst>
                <a:path w="5872" h="22324" extrusionOk="0">
                  <a:moveTo>
                    <a:pt x="5871" y="1"/>
                  </a:moveTo>
                  <a:cubicBezTo>
                    <a:pt x="2813" y="1555"/>
                    <a:pt x="2750" y="4625"/>
                    <a:pt x="2750" y="4625"/>
                  </a:cubicBezTo>
                  <a:cubicBezTo>
                    <a:pt x="2272" y="2711"/>
                    <a:pt x="0" y="1794"/>
                    <a:pt x="0" y="1794"/>
                  </a:cubicBezTo>
                  <a:lnTo>
                    <a:pt x="0" y="1794"/>
                  </a:lnTo>
                  <a:cubicBezTo>
                    <a:pt x="0" y="1794"/>
                    <a:pt x="1793" y="3310"/>
                    <a:pt x="1793" y="6271"/>
                  </a:cubicBezTo>
                  <a:cubicBezTo>
                    <a:pt x="1793" y="9232"/>
                    <a:pt x="1348" y="22323"/>
                    <a:pt x="1348" y="22323"/>
                  </a:cubicBezTo>
                  <a:lnTo>
                    <a:pt x="1348" y="22324"/>
                  </a:lnTo>
                  <a:lnTo>
                    <a:pt x="4967" y="22324"/>
                  </a:lnTo>
                  <a:cubicBezTo>
                    <a:pt x="4967" y="22324"/>
                    <a:pt x="4465" y="8492"/>
                    <a:pt x="4465" y="5064"/>
                  </a:cubicBezTo>
                  <a:cubicBezTo>
                    <a:pt x="4465" y="1636"/>
                    <a:pt x="5871" y="1"/>
                    <a:pt x="58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2;p32">
              <a:extLst>
                <a:ext uri="{FF2B5EF4-FFF2-40B4-BE49-F238E27FC236}">
                  <a16:creationId xmlns:a16="http://schemas.microsoft.com/office/drawing/2014/main" id="{A09C43B1-F6CE-4395-2CAD-5F2EC15406A4}"/>
                </a:ext>
              </a:extLst>
            </p:cNvPr>
            <p:cNvSpPr/>
            <p:nvPr/>
          </p:nvSpPr>
          <p:spPr>
            <a:xfrm>
              <a:off x="4634428" y="4873202"/>
              <a:ext cx="763926" cy="270237"/>
            </a:xfrm>
            <a:custGeom>
              <a:avLst/>
              <a:gdLst/>
              <a:ahLst/>
              <a:cxnLst/>
              <a:rect l="l" t="t" r="r" b="b"/>
              <a:pathLst>
                <a:path w="14287" h="5054" extrusionOk="0">
                  <a:moveTo>
                    <a:pt x="7948" y="1"/>
                  </a:moveTo>
                  <a:cubicBezTo>
                    <a:pt x="7787" y="1"/>
                    <a:pt x="7625" y="23"/>
                    <a:pt x="7468" y="60"/>
                  </a:cubicBezTo>
                  <a:cubicBezTo>
                    <a:pt x="6973" y="174"/>
                    <a:pt x="6493" y="435"/>
                    <a:pt x="6183" y="869"/>
                  </a:cubicBezTo>
                  <a:cubicBezTo>
                    <a:pt x="5838" y="1354"/>
                    <a:pt x="5742" y="1988"/>
                    <a:pt x="5656" y="2594"/>
                  </a:cubicBezTo>
                  <a:cubicBezTo>
                    <a:pt x="5603" y="1985"/>
                    <a:pt x="5091" y="1535"/>
                    <a:pt x="4565" y="1325"/>
                  </a:cubicBezTo>
                  <a:cubicBezTo>
                    <a:pt x="4448" y="1278"/>
                    <a:pt x="4327" y="1239"/>
                    <a:pt x="4203" y="1239"/>
                  </a:cubicBezTo>
                  <a:cubicBezTo>
                    <a:pt x="4189" y="1239"/>
                    <a:pt x="4174" y="1240"/>
                    <a:pt x="4160" y="1241"/>
                  </a:cubicBezTo>
                  <a:cubicBezTo>
                    <a:pt x="3926" y="1260"/>
                    <a:pt x="3724" y="1425"/>
                    <a:pt x="3566" y="1616"/>
                  </a:cubicBezTo>
                  <a:cubicBezTo>
                    <a:pt x="3194" y="2062"/>
                    <a:pt x="2992" y="2673"/>
                    <a:pt x="3017" y="3277"/>
                  </a:cubicBezTo>
                  <a:cubicBezTo>
                    <a:pt x="2954" y="2794"/>
                    <a:pt x="2536" y="2418"/>
                    <a:pt x="2090" y="2361"/>
                  </a:cubicBezTo>
                  <a:cubicBezTo>
                    <a:pt x="2043" y="2355"/>
                    <a:pt x="1996" y="2352"/>
                    <a:pt x="1950" y="2352"/>
                  </a:cubicBezTo>
                  <a:cubicBezTo>
                    <a:pt x="1550" y="2352"/>
                    <a:pt x="1159" y="2562"/>
                    <a:pt x="872" y="2868"/>
                  </a:cubicBezTo>
                  <a:cubicBezTo>
                    <a:pt x="552" y="3211"/>
                    <a:pt x="348" y="3662"/>
                    <a:pt x="203" y="4127"/>
                  </a:cubicBezTo>
                  <a:cubicBezTo>
                    <a:pt x="110" y="4425"/>
                    <a:pt x="41" y="4737"/>
                    <a:pt x="0" y="5054"/>
                  </a:cubicBezTo>
                  <a:lnTo>
                    <a:pt x="14158" y="5054"/>
                  </a:lnTo>
                  <a:cubicBezTo>
                    <a:pt x="14254" y="4783"/>
                    <a:pt x="14286" y="4488"/>
                    <a:pt x="14234" y="4203"/>
                  </a:cubicBezTo>
                  <a:cubicBezTo>
                    <a:pt x="14146" y="3732"/>
                    <a:pt x="13809" y="3314"/>
                    <a:pt x="13380" y="3206"/>
                  </a:cubicBezTo>
                  <a:cubicBezTo>
                    <a:pt x="13310" y="3188"/>
                    <a:pt x="13237" y="3179"/>
                    <a:pt x="13165" y="3179"/>
                  </a:cubicBezTo>
                  <a:cubicBezTo>
                    <a:pt x="12795" y="3179"/>
                    <a:pt x="12425" y="3406"/>
                    <a:pt x="12274" y="3773"/>
                  </a:cubicBezTo>
                  <a:cubicBezTo>
                    <a:pt x="12240" y="3338"/>
                    <a:pt x="12180" y="2898"/>
                    <a:pt x="12023" y="2496"/>
                  </a:cubicBezTo>
                  <a:cubicBezTo>
                    <a:pt x="11866" y="2093"/>
                    <a:pt x="11602" y="1726"/>
                    <a:pt x="11240" y="1537"/>
                  </a:cubicBezTo>
                  <a:cubicBezTo>
                    <a:pt x="11135" y="1482"/>
                    <a:pt x="11019" y="1442"/>
                    <a:pt x="10904" y="1442"/>
                  </a:cubicBezTo>
                  <a:cubicBezTo>
                    <a:pt x="10866" y="1442"/>
                    <a:pt x="10828" y="1447"/>
                    <a:pt x="10790" y="1456"/>
                  </a:cubicBezTo>
                  <a:cubicBezTo>
                    <a:pt x="10639" y="1497"/>
                    <a:pt x="10518" y="1617"/>
                    <a:pt x="10409" y="1738"/>
                  </a:cubicBezTo>
                  <a:cubicBezTo>
                    <a:pt x="10196" y="1978"/>
                    <a:pt x="10004" y="2240"/>
                    <a:pt x="9839" y="2523"/>
                  </a:cubicBezTo>
                  <a:cubicBezTo>
                    <a:pt x="9740" y="2031"/>
                    <a:pt x="9639" y="1534"/>
                    <a:pt x="9427" y="1087"/>
                  </a:cubicBezTo>
                  <a:cubicBezTo>
                    <a:pt x="9216" y="639"/>
                    <a:pt x="8878" y="241"/>
                    <a:pt x="8439" y="83"/>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3;p32">
              <a:extLst>
                <a:ext uri="{FF2B5EF4-FFF2-40B4-BE49-F238E27FC236}">
                  <a16:creationId xmlns:a16="http://schemas.microsoft.com/office/drawing/2014/main" id="{30552AEB-D620-D818-A613-A248B34DDF71}"/>
                </a:ext>
              </a:extLst>
            </p:cNvPr>
            <p:cNvSpPr/>
            <p:nvPr/>
          </p:nvSpPr>
          <p:spPr>
            <a:xfrm>
              <a:off x="6047043"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4;p32">
              <a:extLst>
                <a:ext uri="{FF2B5EF4-FFF2-40B4-BE49-F238E27FC236}">
                  <a16:creationId xmlns:a16="http://schemas.microsoft.com/office/drawing/2014/main" id="{6A2F79AD-0915-926A-EB10-375AE3375104}"/>
                </a:ext>
              </a:extLst>
            </p:cNvPr>
            <p:cNvSpPr/>
            <p:nvPr/>
          </p:nvSpPr>
          <p:spPr>
            <a:xfrm>
              <a:off x="7108436"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5;p32">
              <a:extLst>
                <a:ext uri="{FF2B5EF4-FFF2-40B4-BE49-F238E27FC236}">
                  <a16:creationId xmlns:a16="http://schemas.microsoft.com/office/drawing/2014/main" id="{E00631C3-67B7-D856-C0B3-B350AB73628C}"/>
                </a:ext>
              </a:extLst>
            </p:cNvPr>
            <p:cNvSpPr/>
            <p:nvPr/>
          </p:nvSpPr>
          <p:spPr>
            <a:xfrm>
              <a:off x="8169760" y="4760802"/>
              <a:ext cx="939414" cy="190567"/>
            </a:xfrm>
            <a:custGeom>
              <a:avLst/>
              <a:gdLst/>
              <a:ahLst/>
              <a:cxnLst/>
              <a:rect l="l" t="t" r="r" b="b"/>
              <a:pathLst>
                <a:path w="17569" h="3564" extrusionOk="0">
                  <a:moveTo>
                    <a:pt x="8784" y="1"/>
                  </a:moveTo>
                  <a:cubicBezTo>
                    <a:pt x="6455" y="1"/>
                    <a:pt x="4220" y="189"/>
                    <a:pt x="2573" y="523"/>
                  </a:cubicBezTo>
                  <a:cubicBezTo>
                    <a:pt x="925" y="857"/>
                    <a:pt x="0" y="1310"/>
                    <a:pt x="0" y="1783"/>
                  </a:cubicBezTo>
                  <a:cubicBezTo>
                    <a:pt x="0" y="2255"/>
                    <a:pt x="925" y="2708"/>
                    <a:pt x="2573" y="3043"/>
                  </a:cubicBezTo>
                  <a:cubicBezTo>
                    <a:pt x="4220" y="3376"/>
                    <a:pt x="6455" y="3564"/>
                    <a:pt x="8784" y="3564"/>
                  </a:cubicBezTo>
                  <a:cubicBezTo>
                    <a:pt x="11114" y="3564"/>
                    <a:pt x="13349" y="3376"/>
                    <a:pt x="14996" y="3043"/>
                  </a:cubicBezTo>
                  <a:cubicBezTo>
                    <a:pt x="16644" y="2708"/>
                    <a:pt x="17569" y="2255"/>
                    <a:pt x="17569" y="1783"/>
                  </a:cubicBezTo>
                  <a:cubicBezTo>
                    <a:pt x="17569" y="1310"/>
                    <a:pt x="16644" y="857"/>
                    <a:pt x="14996" y="523"/>
                  </a:cubicBezTo>
                  <a:cubicBezTo>
                    <a:pt x="13349" y="189"/>
                    <a:pt x="11114" y="1"/>
                    <a:pt x="8784" y="1"/>
                  </a:cubicBezTo>
                  <a:close/>
                </a:path>
              </a:pathLst>
            </a:custGeom>
            <a:solidFill>
              <a:srgbClr val="0B2424">
                <a:alpha val="2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6;p32">
              <a:extLst>
                <a:ext uri="{FF2B5EF4-FFF2-40B4-BE49-F238E27FC236}">
                  <a16:creationId xmlns:a16="http://schemas.microsoft.com/office/drawing/2014/main" id="{4724C32C-53DA-A4BD-423E-A23962C78366}"/>
                </a:ext>
              </a:extLst>
            </p:cNvPr>
            <p:cNvSpPr/>
            <p:nvPr/>
          </p:nvSpPr>
          <p:spPr>
            <a:xfrm>
              <a:off x="4678594" y="5001849"/>
              <a:ext cx="666076" cy="141589"/>
            </a:xfrm>
            <a:custGeom>
              <a:avLst/>
              <a:gdLst/>
              <a:ahLst/>
              <a:cxnLst/>
              <a:rect l="l" t="t" r="r" b="b"/>
              <a:pathLst>
                <a:path w="12457" h="2648" extrusionOk="0">
                  <a:moveTo>
                    <a:pt x="7076" y="0"/>
                  </a:moveTo>
                  <a:cubicBezTo>
                    <a:pt x="6930" y="0"/>
                    <a:pt x="6782" y="27"/>
                    <a:pt x="6643" y="68"/>
                  </a:cubicBezTo>
                  <a:cubicBezTo>
                    <a:pt x="5952" y="273"/>
                    <a:pt x="5366" y="805"/>
                    <a:pt x="5096" y="1473"/>
                  </a:cubicBezTo>
                  <a:cubicBezTo>
                    <a:pt x="4955" y="1154"/>
                    <a:pt x="4781" y="839"/>
                    <a:pt x="4511" y="619"/>
                  </a:cubicBezTo>
                  <a:cubicBezTo>
                    <a:pt x="4318" y="461"/>
                    <a:pt x="4068" y="358"/>
                    <a:pt x="3822" y="358"/>
                  </a:cubicBezTo>
                  <a:cubicBezTo>
                    <a:pt x="3724" y="358"/>
                    <a:pt x="3628" y="374"/>
                    <a:pt x="3536" y="409"/>
                  </a:cubicBezTo>
                  <a:cubicBezTo>
                    <a:pt x="3082" y="578"/>
                    <a:pt x="2893" y="1103"/>
                    <a:pt x="2757" y="1567"/>
                  </a:cubicBezTo>
                  <a:cubicBezTo>
                    <a:pt x="2477" y="1403"/>
                    <a:pt x="2155" y="1323"/>
                    <a:pt x="1831" y="1323"/>
                  </a:cubicBezTo>
                  <a:cubicBezTo>
                    <a:pt x="1314" y="1323"/>
                    <a:pt x="794" y="1525"/>
                    <a:pt x="440" y="1904"/>
                  </a:cubicBezTo>
                  <a:cubicBezTo>
                    <a:pt x="245" y="2119"/>
                    <a:pt x="100" y="2373"/>
                    <a:pt x="1" y="2648"/>
                  </a:cubicBezTo>
                  <a:lnTo>
                    <a:pt x="12440" y="2648"/>
                  </a:lnTo>
                  <a:cubicBezTo>
                    <a:pt x="12441" y="2642"/>
                    <a:pt x="12441" y="2636"/>
                    <a:pt x="12441" y="2629"/>
                  </a:cubicBezTo>
                  <a:cubicBezTo>
                    <a:pt x="12457" y="2445"/>
                    <a:pt x="12391" y="2241"/>
                    <a:pt x="12234" y="2141"/>
                  </a:cubicBezTo>
                  <a:cubicBezTo>
                    <a:pt x="12145" y="2085"/>
                    <a:pt x="12037" y="2067"/>
                    <a:pt x="11933" y="2066"/>
                  </a:cubicBezTo>
                  <a:cubicBezTo>
                    <a:pt x="11929" y="2066"/>
                    <a:pt x="11925" y="2066"/>
                    <a:pt x="11922" y="2066"/>
                  </a:cubicBezTo>
                  <a:cubicBezTo>
                    <a:pt x="11624" y="2066"/>
                    <a:pt x="11330" y="2194"/>
                    <a:pt x="11127" y="2412"/>
                  </a:cubicBezTo>
                  <a:lnTo>
                    <a:pt x="10856" y="1745"/>
                  </a:lnTo>
                  <a:cubicBezTo>
                    <a:pt x="10709" y="1387"/>
                    <a:pt x="10542" y="1002"/>
                    <a:pt x="10205" y="810"/>
                  </a:cubicBezTo>
                  <a:cubicBezTo>
                    <a:pt x="10061" y="728"/>
                    <a:pt x="9899" y="692"/>
                    <a:pt x="9734" y="692"/>
                  </a:cubicBezTo>
                  <a:cubicBezTo>
                    <a:pt x="9503" y="692"/>
                    <a:pt x="9266" y="764"/>
                    <a:pt x="9067" y="882"/>
                  </a:cubicBezTo>
                  <a:cubicBezTo>
                    <a:pt x="8724" y="1085"/>
                    <a:pt x="8469" y="1405"/>
                    <a:pt x="8238" y="1729"/>
                  </a:cubicBezTo>
                  <a:cubicBezTo>
                    <a:pt x="8171" y="1362"/>
                    <a:pt x="8065" y="1001"/>
                    <a:pt x="7921" y="657"/>
                  </a:cubicBezTo>
                  <a:cubicBezTo>
                    <a:pt x="7843" y="471"/>
                    <a:pt x="7751" y="284"/>
                    <a:pt x="7592" y="160"/>
                  </a:cubicBezTo>
                  <a:cubicBezTo>
                    <a:pt x="7446" y="45"/>
                    <a:pt x="7264" y="0"/>
                    <a:pt x="70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6;p32">
              <a:extLst>
                <a:ext uri="{FF2B5EF4-FFF2-40B4-BE49-F238E27FC236}">
                  <a16:creationId xmlns:a16="http://schemas.microsoft.com/office/drawing/2014/main" id="{5B2FA46B-94E9-243E-F8BE-DB947F30D82B}"/>
                </a:ext>
              </a:extLst>
            </p:cNvPr>
            <p:cNvSpPr/>
            <p:nvPr/>
          </p:nvSpPr>
          <p:spPr>
            <a:xfrm>
              <a:off x="7056600" y="4680330"/>
              <a:ext cx="763872" cy="270237"/>
            </a:xfrm>
            <a:custGeom>
              <a:avLst/>
              <a:gdLst/>
              <a:ahLst/>
              <a:cxnLst/>
              <a:rect l="l" t="t" r="r" b="b"/>
              <a:pathLst>
                <a:path w="14286" h="5054" extrusionOk="0">
                  <a:moveTo>
                    <a:pt x="7948" y="1"/>
                  </a:moveTo>
                  <a:cubicBezTo>
                    <a:pt x="7787" y="1"/>
                    <a:pt x="7625" y="23"/>
                    <a:pt x="7467" y="60"/>
                  </a:cubicBezTo>
                  <a:cubicBezTo>
                    <a:pt x="6973" y="174"/>
                    <a:pt x="6493" y="435"/>
                    <a:pt x="6183" y="870"/>
                  </a:cubicBezTo>
                  <a:cubicBezTo>
                    <a:pt x="5837" y="1353"/>
                    <a:pt x="5741" y="1987"/>
                    <a:pt x="5656" y="2593"/>
                  </a:cubicBezTo>
                  <a:cubicBezTo>
                    <a:pt x="5602" y="1985"/>
                    <a:pt x="5091" y="1535"/>
                    <a:pt x="4564" y="1325"/>
                  </a:cubicBezTo>
                  <a:cubicBezTo>
                    <a:pt x="4448" y="1278"/>
                    <a:pt x="4326" y="1240"/>
                    <a:pt x="4203" y="1240"/>
                  </a:cubicBezTo>
                  <a:cubicBezTo>
                    <a:pt x="4189" y="1240"/>
                    <a:pt x="4174" y="1240"/>
                    <a:pt x="4160" y="1241"/>
                  </a:cubicBezTo>
                  <a:cubicBezTo>
                    <a:pt x="3926" y="1259"/>
                    <a:pt x="3724" y="1425"/>
                    <a:pt x="3566" y="1615"/>
                  </a:cubicBezTo>
                  <a:cubicBezTo>
                    <a:pt x="3193" y="2063"/>
                    <a:pt x="2991" y="2673"/>
                    <a:pt x="3016" y="3277"/>
                  </a:cubicBezTo>
                  <a:cubicBezTo>
                    <a:pt x="2953" y="2793"/>
                    <a:pt x="2535" y="2418"/>
                    <a:pt x="2089" y="2361"/>
                  </a:cubicBezTo>
                  <a:cubicBezTo>
                    <a:pt x="2042" y="2355"/>
                    <a:pt x="1996" y="2352"/>
                    <a:pt x="1949" y="2352"/>
                  </a:cubicBezTo>
                  <a:cubicBezTo>
                    <a:pt x="1550" y="2352"/>
                    <a:pt x="1158" y="2561"/>
                    <a:pt x="871" y="2868"/>
                  </a:cubicBezTo>
                  <a:cubicBezTo>
                    <a:pt x="551" y="3210"/>
                    <a:pt x="347" y="3661"/>
                    <a:pt x="203" y="4126"/>
                  </a:cubicBezTo>
                  <a:cubicBezTo>
                    <a:pt x="111" y="4425"/>
                    <a:pt x="43" y="4738"/>
                    <a:pt x="1" y="5053"/>
                  </a:cubicBezTo>
                  <a:lnTo>
                    <a:pt x="14158" y="5053"/>
                  </a:lnTo>
                  <a:cubicBezTo>
                    <a:pt x="14253" y="4783"/>
                    <a:pt x="14286" y="4487"/>
                    <a:pt x="14233" y="4203"/>
                  </a:cubicBezTo>
                  <a:cubicBezTo>
                    <a:pt x="14145" y="3733"/>
                    <a:pt x="13808" y="3314"/>
                    <a:pt x="13379" y="3205"/>
                  </a:cubicBezTo>
                  <a:cubicBezTo>
                    <a:pt x="13309" y="3187"/>
                    <a:pt x="13237" y="3179"/>
                    <a:pt x="13165" y="3179"/>
                  </a:cubicBezTo>
                  <a:cubicBezTo>
                    <a:pt x="12796" y="3179"/>
                    <a:pt x="12424" y="3406"/>
                    <a:pt x="12274" y="3773"/>
                  </a:cubicBezTo>
                  <a:cubicBezTo>
                    <a:pt x="12239" y="3337"/>
                    <a:pt x="12180" y="2898"/>
                    <a:pt x="12023" y="2495"/>
                  </a:cubicBezTo>
                  <a:cubicBezTo>
                    <a:pt x="11866" y="2092"/>
                    <a:pt x="11602" y="1726"/>
                    <a:pt x="11240" y="1536"/>
                  </a:cubicBezTo>
                  <a:cubicBezTo>
                    <a:pt x="11135" y="1482"/>
                    <a:pt x="11020" y="1442"/>
                    <a:pt x="10906" y="1442"/>
                  </a:cubicBezTo>
                  <a:cubicBezTo>
                    <a:pt x="10867" y="1442"/>
                    <a:pt x="10828" y="1447"/>
                    <a:pt x="10790" y="1457"/>
                  </a:cubicBezTo>
                  <a:cubicBezTo>
                    <a:pt x="10638" y="1498"/>
                    <a:pt x="10518" y="1616"/>
                    <a:pt x="10409" y="1738"/>
                  </a:cubicBezTo>
                  <a:cubicBezTo>
                    <a:pt x="10195" y="1977"/>
                    <a:pt x="10004" y="2240"/>
                    <a:pt x="9839" y="2523"/>
                  </a:cubicBezTo>
                  <a:cubicBezTo>
                    <a:pt x="9739" y="2031"/>
                    <a:pt x="9639" y="1534"/>
                    <a:pt x="9426" y="1086"/>
                  </a:cubicBezTo>
                  <a:cubicBezTo>
                    <a:pt x="9215" y="640"/>
                    <a:pt x="8877" y="240"/>
                    <a:pt x="8440" y="82"/>
                  </a:cubicBezTo>
                  <a:cubicBezTo>
                    <a:pt x="8281" y="25"/>
                    <a:pt x="8115" y="1"/>
                    <a:pt x="79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7;p32">
              <a:extLst>
                <a:ext uri="{FF2B5EF4-FFF2-40B4-BE49-F238E27FC236}">
                  <a16:creationId xmlns:a16="http://schemas.microsoft.com/office/drawing/2014/main" id="{6CEF3CF9-2305-A3BB-2887-FD0208DC736F}"/>
                </a:ext>
              </a:extLst>
            </p:cNvPr>
            <p:cNvSpPr/>
            <p:nvPr/>
          </p:nvSpPr>
          <p:spPr>
            <a:xfrm>
              <a:off x="7100819" y="4808978"/>
              <a:ext cx="666022" cy="141589"/>
            </a:xfrm>
            <a:custGeom>
              <a:avLst/>
              <a:gdLst/>
              <a:ahLst/>
              <a:cxnLst/>
              <a:rect l="l" t="t" r="r" b="b"/>
              <a:pathLst>
                <a:path w="12456" h="2648" extrusionOk="0">
                  <a:moveTo>
                    <a:pt x="7073" y="0"/>
                  </a:moveTo>
                  <a:cubicBezTo>
                    <a:pt x="6928" y="0"/>
                    <a:pt x="6780" y="26"/>
                    <a:pt x="6642" y="67"/>
                  </a:cubicBezTo>
                  <a:cubicBezTo>
                    <a:pt x="5950" y="272"/>
                    <a:pt x="5364" y="804"/>
                    <a:pt x="5094" y="1473"/>
                  </a:cubicBezTo>
                  <a:cubicBezTo>
                    <a:pt x="4954" y="1154"/>
                    <a:pt x="4779" y="839"/>
                    <a:pt x="4509" y="619"/>
                  </a:cubicBezTo>
                  <a:cubicBezTo>
                    <a:pt x="4316" y="460"/>
                    <a:pt x="4066" y="357"/>
                    <a:pt x="3819" y="357"/>
                  </a:cubicBezTo>
                  <a:cubicBezTo>
                    <a:pt x="3722" y="357"/>
                    <a:pt x="3626" y="373"/>
                    <a:pt x="3534" y="408"/>
                  </a:cubicBezTo>
                  <a:cubicBezTo>
                    <a:pt x="3081" y="578"/>
                    <a:pt x="2891" y="1103"/>
                    <a:pt x="2755" y="1567"/>
                  </a:cubicBezTo>
                  <a:cubicBezTo>
                    <a:pt x="2475" y="1402"/>
                    <a:pt x="2152" y="1323"/>
                    <a:pt x="1828" y="1323"/>
                  </a:cubicBezTo>
                  <a:cubicBezTo>
                    <a:pt x="1312" y="1323"/>
                    <a:pt x="792" y="1524"/>
                    <a:pt x="439" y="1903"/>
                  </a:cubicBezTo>
                  <a:cubicBezTo>
                    <a:pt x="244" y="2119"/>
                    <a:pt x="101" y="2374"/>
                    <a:pt x="0" y="2647"/>
                  </a:cubicBezTo>
                  <a:lnTo>
                    <a:pt x="12438" y="2647"/>
                  </a:lnTo>
                  <a:cubicBezTo>
                    <a:pt x="12439" y="2641"/>
                    <a:pt x="12439" y="2636"/>
                    <a:pt x="12439" y="2629"/>
                  </a:cubicBezTo>
                  <a:cubicBezTo>
                    <a:pt x="12455" y="2445"/>
                    <a:pt x="12390" y="2241"/>
                    <a:pt x="12233" y="2142"/>
                  </a:cubicBezTo>
                  <a:cubicBezTo>
                    <a:pt x="12144" y="2085"/>
                    <a:pt x="12036" y="2066"/>
                    <a:pt x="11931" y="2065"/>
                  </a:cubicBezTo>
                  <a:cubicBezTo>
                    <a:pt x="11928" y="2065"/>
                    <a:pt x="11926" y="2065"/>
                    <a:pt x="11924" y="2065"/>
                  </a:cubicBezTo>
                  <a:cubicBezTo>
                    <a:pt x="11626" y="2065"/>
                    <a:pt x="11329" y="2193"/>
                    <a:pt x="11125" y="2412"/>
                  </a:cubicBezTo>
                  <a:lnTo>
                    <a:pt x="10854" y="1745"/>
                  </a:lnTo>
                  <a:cubicBezTo>
                    <a:pt x="10708" y="1386"/>
                    <a:pt x="10540" y="1002"/>
                    <a:pt x="10203" y="810"/>
                  </a:cubicBezTo>
                  <a:cubicBezTo>
                    <a:pt x="10059" y="728"/>
                    <a:pt x="9898" y="691"/>
                    <a:pt x="9733" y="691"/>
                  </a:cubicBezTo>
                  <a:cubicBezTo>
                    <a:pt x="9502" y="691"/>
                    <a:pt x="9266" y="763"/>
                    <a:pt x="9065" y="882"/>
                  </a:cubicBezTo>
                  <a:cubicBezTo>
                    <a:pt x="8723" y="1085"/>
                    <a:pt x="8467" y="1405"/>
                    <a:pt x="8236" y="1729"/>
                  </a:cubicBezTo>
                  <a:cubicBezTo>
                    <a:pt x="8169" y="1362"/>
                    <a:pt x="8064" y="1001"/>
                    <a:pt x="7919" y="657"/>
                  </a:cubicBezTo>
                  <a:cubicBezTo>
                    <a:pt x="7843" y="471"/>
                    <a:pt x="7750" y="284"/>
                    <a:pt x="7592" y="160"/>
                  </a:cubicBezTo>
                  <a:cubicBezTo>
                    <a:pt x="7444" y="45"/>
                    <a:pt x="7261"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8;p32">
              <a:extLst>
                <a:ext uri="{FF2B5EF4-FFF2-40B4-BE49-F238E27FC236}">
                  <a16:creationId xmlns:a16="http://schemas.microsoft.com/office/drawing/2014/main" id="{7526D902-B62A-EA5D-BEC7-656F60F1B020}"/>
                </a:ext>
              </a:extLst>
            </p:cNvPr>
            <p:cNvSpPr/>
            <p:nvPr/>
          </p:nvSpPr>
          <p:spPr>
            <a:xfrm>
              <a:off x="8626603" y="4660225"/>
              <a:ext cx="763926" cy="270184"/>
            </a:xfrm>
            <a:custGeom>
              <a:avLst/>
              <a:gdLst/>
              <a:ahLst/>
              <a:cxnLst/>
              <a:rect l="l" t="t" r="r" b="b"/>
              <a:pathLst>
                <a:path w="14287" h="5053" extrusionOk="0">
                  <a:moveTo>
                    <a:pt x="7949" y="0"/>
                  </a:moveTo>
                  <a:cubicBezTo>
                    <a:pt x="7788" y="0"/>
                    <a:pt x="7626" y="23"/>
                    <a:pt x="7468" y="59"/>
                  </a:cubicBezTo>
                  <a:cubicBezTo>
                    <a:pt x="6974" y="173"/>
                    <a:pt x="6494" y="435"/>
                    <a:pt x="6184" y="869"/>
                  </a:cubicBezTo>
                  <a:cubicBezTo>
                    <a:pt x="5839" y="1352"/>
                    <a:pt x="5741" y="1987"/>
                    <a:pt x="5656" y="2592"/>
                  </a:cubicBezTo>
                  <a:cubicBezTo>
                    <a:pt x="5603" y="1984"/>
                    <a:pt x="5091" y="1535"/>
                    <a:pt x="4564" y="1324"/>
                  </a:cubicBezTo>
                  <a:cubicBezTo>
                    <a:pt x="4449" y="1277"/>
                    <a:pt x="4328" y="1239"/>
                    <a:pt x="4204" y="1239"/>
                  </a:cubicBezTo>
                  <a:cubicBezTo>
                    <a:pt x="4189" y="1239"/>
                    <a:pt x="4175" y="1239"/>
                    <a:pt x="4160" y="1240"/>
                  </a:cubicBezTo>
                  <a:cubicBezTo>
                    <a:pt x="3927" y="1258"/>
                    <a:pt x="3725" y="1425"/>
                    <a:pt x="3567" y="1614"/>
                  </a:cubicBezTo>
                  <a:cubicBezTo>
                    <a:pt x="3194" y="2062"/>
                    <a:pt x="2992" y="2672"/>
                    <a:pt x="3018" y="3277"/>
                  </a:cubicBezTo>
                  <a:cubicBezTo>
                    <a:pt x="2955" y="2792"/>
                    <a:pt x="2536" y="2418"/>
                    <a:pt x="2090" y="2360"/>
                  </a:cubicBezTo>
                  <a:cubicBezTo>
                    <a:pt x="2044" y="2354"/>
                    <a:pt x="1997" y="2351"/>
                    <a:pt x="1950" y="2351"/>
                  </a:cubicBezTo>
                  <a:cubicBezTo>
                    <a:pt x="1550" y="2351"/>
                    <a:pt x="1159" y="2560"/>
                    <a:pt x="872" y="2868"/>
                  </a:cubicBezTo>
                  <a:cubicBezTo>
                    <a:pt x="552" y="3210"/>
                    <a:pt x="347" y="3661"/>
                    <a:pt x="204" y="4125"/>
                  </a:cubicBezTo>
                  <a:cubicBezTo>
                    <a:pt x="112" y="4424"/>
                    <a:pt x="43" y="4736"/>
                    <a:pt x="1" y="5052"/>
                  </a:cubicBezTo>
                  <a:lnTo>
                    <a:pt x="14158" y="5052"/>
                  </a:lnTo>
                  <a:cubicBezTo>
                    <a:pt x="14253" y="4782"/>
                    <a:pt x="14287" y="4486"/>
                    <a:pt x="14235" y="4203"/>
                  </a:cubicBezTo>
                  <a:cubicBezTo>
                    <a:pt x="14147" y="3732"/>
                    <a:pt x="13809" y="3313"/>
                    <a:pt x="13380" y="3205"/>
                  </a:cubicBezTo>
                  <a:cubicBezTo>
                    <a:pt x="13309" y="3187"/>
                    <a:pt x="13237" y="3178"/>
                    <a:pt x="13165" y="3178"/>
                  </a:cubicBezTo>
                  <a:cubicBezTo>
                    <a:pt x="12796" y="3178"/>
                    <a:pt x="12425" y="3405"/>
                    <a:pt x="12275" y="3773"/>
                  </a:cubicBezTo>
                  <a:cubicBezTo>
                    <a:pt x="12239" y="3336"/>
                    <a:pt x="12181" y="2897"/>
                    <a:pt x="12024" y="2494"/>
                  </a:cubicBezTo>
                  <a:cubicBezTo>
                    <a:pt x="11867" y="2091"/>
                    <a:pt x="11603" y="1725"/>
                    <a:pt x="11240" y="1536"/>
                  </a:cubicBezTo>
                  <a:cubicBezTo>
                    <a:pt x="11136" y="1481"/>
                    <a:pt x="11020" y="1441"/>
                    <a:pt x="10906" y="1441"/>
                  </a:cubicBezTo>
                  <a:cubicBezTo>
                    <a:pt x="10867" y="1441"/>
                    <a:pt x="10828" y="1446"/>
                    <a:pt x="10790" y="1456"/>
                  </a:cubicBezTo>
                  <a:cubicBezTo>
                    <a:pt x="10638" y="1497"/>
                    <a:pt x="10519" y="1615"/>
                    <a:pt x="10410" y="1738"/>
                  </a:cubicBezTo>
                  <a:cubicBezTo>
                    <a:pt x="10197" y="1976"/>
                    <a:pt x="10004" y="2240"/>
                    <a:pt x="9840" y="2522"/>
                  </a:cubicBezTo>
                  <a:cubicBezTo>
                    <a:pt x="9740" y="2031"/>
                    <a:pt x="9639" y="1533"/>
                    <a:pt x="9428" y="1086"/>
                  </a:cubicBezTo>
                  <a:cubicBezTo>
                    <a:pt x="9215" y="639"/>
                    <a:pt x="8878" y="239"/>
                    <a:pt x="8440" y="81"/>
                  </a:cubicBezTo>
                  <a:cubicBezTo>
                    <a:pt x="8282" y="24"/>
                    <a:pt x="8116" y="0"/>
                    <a:pt x="79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9;p32">
              <a:extLst>
                <a:ext uri="{FF2B5EF4-FFF2-40B4-BE49-F238E27FC236}">
                  <a16:creationId xmlns:a16="http://schemas.microsoft.com/office/drawing/2014/main" id="{0C86C90E-0A35-9947-E497-903052256A0A}"/>
                </a:ext>
              </a:extLst>
            </p:cNvPr>
            <p:cNvSpPr/>
            <p:nvPr/>
          </p:nvSpPr>
          <p:spPr>
            <a:xfrm>
              <a:off x="8670929" y="4788820"/>
              <a:ext cx="666022" cy="141589"/>
            </a:xfrm>
            <a:custGeom>
              <a:avLst/>
              <a:gdLst/>
              <a:ahLst/>
              <a:cxnLst/>
              <a:rect l="l" t="t" r="r" b="b"/>
              <a:pathLst>
                <a:path w="12456" h="2648" extrusionOk="0">
                  <a:moveTo>
                    <a:pt x="7073" y="0"/>
                  </a:moveTo>
                  <a:cubicBezTo>
                    <a:pt x="6928" y="0"/>
                    <a:pt x="6780" y="27"/>
                    <a:pt x="6642" y="67"/>
                  </a:cubicBezTo>
                  <a:cubicBezTo>
                    <a:pt x="5950" y="272"/>
                    <a:pt x="5364" y="805"/>
                    <a:pt x="5094" y="1473"/>
                  </a:cubicBezTo>
                  <a:cubicBezTo>
                    <a:pt x="4955" y="1154"/>
                    <a:pt x="4779" y="839"/>
                    <a:pt x="4510" y="620"/>
                  </a:cubicBezTo>
                  <a:cubicBezTo>
                    <a:pt x="4317" y="460"/>
                    <a:pt x="4066" y="358"/>
                    <a:pt x="3820" y="358"/>
                  </a:cubicBezTo>
                  <a:cubicBezTo>
                    <a:pt x="3723" y="358"/>
                    <a:pt x="3626" y="374"/>
                    <a:pt x="3534" y="408"/>
                  </a:cubicBezTo>
                  <a:cubicBezTo>
                    <a:pt x="3081" y="579"/>
                    <a:pt x="2892" y="1103"/>
                    <a:pt x="2756" y="1568"/>
                  </a:cubicBezTo>
                  <a:cubicBezTo>
                    <a:pt x="2476" y="1403"/>
                    <a:pt x="2153" y="1323"/>
                    <a:pt x="1829" y="1323"/>
                  </a:cubicBezTo>
                  <a:cubicBezTo>
                    <a:pt x="1312" y="1323"/>
                    <a:pt x="793" y="1525"/>
                    <a:pt x="439" y="1903"/>
                  </a:cubicBezTo>
                  <a:cubicBezTo>
                    <a:pt x="243" y="2118"/>
                    <a:pt x="100" y="2373"/>
                    <a:pt x="1" y="2647"/>
                  </a:cubicBezTo>
                  <a:lnTo>
                    <a:pt x="12439" y="2647"/>
                  </a:lnTo>
                  <a:cubicBezTo>
                    <a:pt x="12440" y="2641"/>
                    <a:pt x="12440" y="2636"/>
                    <a:pt x="12440" y="2630"/>
                  </a:cubicBezTo>
                  <a:cubicBezTo>
                    <a:pt x="12455" y="2445"/>
                    <a:pt x="12391" y="2241"/>
                    <a:pt x="12234" y="2142"/>
                  </a:cubicBezTo>
                  <a:cubicBezTo>
                    <a:pt x="12145" y="2086"/>
                    <a:pt x="12036" y="2067"/>
                    <a:pt x="11931" y="2066"/>
                  </a:cubicBezTo>
                  <a:cubicBezTo>
                    <a:pt x="11929" y="2066"/>
                    <a:pt x="11926" y="2066"/>
                    <a:pt x="11924" y="2066"/>
                  </a:cubicBezTo>
                  <a:cubicBezTo>
                    <a:pt x="11626" y="2066"/>
                    <a:pt x="11329" y="2193"/>
                    <a:pt x="11126" y="2412"/>
                  </a:cubicBezTo>
                  <a:lnTo>
                    <a:pt x="10854" y="1745"/>
                  </a:lnTo>
                  <a:cubicBezTo>
                    <a:pt x="10708" y="1387"/>
                    <a:pt x="10541" y="1003"/>
                    <a:pt x="10204" y="810"/>
                  </a:cubicBezTo>
                  <a:cubicBezTo>
                    <a:pt x="10060" y="728"/>
                    <a:pt x="9898" y="691"/>
                    <a:pt x="9734" y="691"/>
                  </a:cubicBezTo>
                  <a:cubicBezTo>
                    <a:pt x="9503" y="691"/>
                    <a:pt x="9266" y="764"/>
                    <a:pt x="9065" y="882"/>
                  </a:cubicBezTo>
                  <a:cubicBezTo>
                    <a:pt x="8723" y="1085"/>
                    <a:pt x="8468" y="1405"/>
                    <a:pt x="8236" y="1730"/>
                  </a:cubicBezTo>
                  <a:cubicBezTo>
                    <a:pt x="8170" y="1362"/>
                    <a:pt x="8064" y="1001"/>
                    <a:pt x="7919" y="657"/>
                  </a:cubicBezTo>
                  <a:cubicBezTo>
                    <a:pt x="7843" y="471"/>
                    <a:pt x="7750" y="285"/>
                    <a:pt x="7592" y="160"/>
                  </a:cubicBezTo>
                  <a:cubicBezTo>
                    <a:pt x="7445" y="45"/>
                    <a:pt x="7262" y="0"/>
                    <a:pt x="70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13506940"/>
      </p:ext>
    </p:extLst>
  </p:cSld>
  <p:clrMapOvr>
    <a:masterClrMapping/>
  </p:clrMapOvr>
</p:sld>
</file>

<file path=ppt/theme/theme1.xml><?xml version="1.0" encoding="utf-8"?>
<a:theme xmlns:a="http://schemas.openxmlformats.org/drawingml/2006/main" name="Save the Environment Social Media Strategy by Slidesgo">
  <a:themeElements>
    <a:clrScheme name="Simple Light">
      <a:dk1>
        <a:srgbClr val="084849"/>
      </a:dk1>
      <a:lt1>
        <a:srgbClr val="DFEDF4"/>
      </a:lt1>
      <a:dk2>
        <a:srgbClr val="792D01"/>
      </a:dk2>
      <a:lt2>
        <a:srgbClr val="7FD3E8"/>
      </a:lt2>
      <a:accent1>
        <a:srgbClr val="A5EAFC"/>
      </a:accent1>
      <a:accent2>
        <a:srgbClr val="C2F3FF"/>
      </a:accent2>
      <a:accent3>
        <a:srgbClr val="64974D"/>
      </a:accent3>
      <a:accent4>
        <a:srgbClr val="8EB152"/>
      </a:accent4>
      <a:accent5>
        <a:srgbClr val="9CC555"/>
      </a:accent5>
      <a:accent6>
        <a:srgbClr val="FFFFFF"/>
      </a:accent6>
      <a:hlink>
        <a:srgbClr val="0B242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10073</TotalTime>
  <Words>2102</Words>
  <Application>Microsoft Macintosh PowerPoint</Application>
  <PresentationFormat>On-screen Show (16:9)</PresentationFormat>
  <Paragraphs>333</Paragraphs>
  <Slides>43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Open Sans</vt:lpstr>
      <vt:lpstr>Calibri</vt:lpstr>
      <vt:lpstr>Raleway</vt:lpstr>
      <vt:lpstr>Poppins Black</vt:lpstr>
      <vt:lpstr>Bebas Neue</vt:lpstr>
      <vt:lpstr>Tenorite</vt:lpstr>
      <vt:lpstr>Poppins</vt:lpstr>
      <vt:lpstr>Arial</vt:lpstr>
      <vt:lpstr>Save the Environment Social Media Strategy by Slidesgo</vt:lpstr>
      <vt:lpstr>Renewable Energy Generation and Dependency in Singapore</vt:lpstr>
      <vt:lpstr>Table Of Contents</vt:lpstr>
      <vt:lpstr>Introduction</vt:lpstr>
      <vt:lpstr>What are Renewable Energies?</vt:lpstr>
      <vt:lpstr>Singapore’s Energy Journey</vt:lpstr>
      <vt:lpstr>Challenges in renewable energy generation</vt:lpstr>
      <vt:lpstr>PowerPoint Presentation</vt:lpstr>
      <vt:lpstr>The world’s Energy Consumption</vt:lpstr>
      <vt:lpstr>Business Problem &amp; Analytics Problem</vt:lpstr>
      <vt:lpstr>PowerPoint Presentation</vt:lpstr>
      <vt:lpstr>Related Works</vt:lpstr>
      <vt:lpstr>PowerPoint Presentation</vt:lpstr>
      <vt:lpstr>Data Understanding &amp; Preparation</vt:lpstr>
      <vt:lpstr>Datasets Used</vt:lpstr>
      <vt:lpstr>Data Preparation</vt:lpstr>
      <vt:lpstr>Electricity Consumption Dataset</vt:lpstr>
      <vt:lpstr>Electricity Consumption Dataset</vt:lpstr>
      <vt:lpstr>Electricity Consumption Dataset</vt:lpstr>
      <vt:lpstr>Electricity Consumption Dataset</vt:lpstr>
      <vt:lpstr>Electricity Consumption Dataset</vt:lpstr>
      <vt:lpstr>Renewable Electricity Generated Dataset</vt:lpstr>
      <vt:lpstr>Population Dataset</vt:lpstr>
      <vt:lpstr>Models Used &amp; Evaluation</vt:lpstr>
      <vt:lpstr>Models Used</vt:lpstr>
      <vt:lpstr>Evaluation Factors</vt:lpstr>
      <vt:lpstr>Electricity Consumption Dataset</vt:lpstr>
      <vt:lpstr>Renewable Electricity Generation Dataset</vt:lpstr>
      <vt:lpstr>Population Dataset</vt:lpstr>
      <vt:lpstr>Champion Model for each Dataset</vt:lpstr>
      <vt:lpstr>Modelling Results</vt:lpstr>
      <vt:lpstr>Electricity Consumption Dataset</vt:lpstr>
      <vt:lpstr>PowerPoint Presentation</vt:lpstr>
      <vt:lpstr>PowerPoint Presentation</vt:lpstr>
      <vt:lpstr>Electricity Consumption &amp; Population</vt:lpstr>
      <vt:lpstr>Electricity Consumption &amp;  Renewable Electricity Generated </vt:lpstr>
      <vt:lpstr>As at 2050…</vt:lpstr>
      <vt:lpstr>Electricity Consumption &amp;  Renewable Electricity Generated </vt:lpstr>
      <vt:lpstr>As at 2052…</vt:lpstr>
      <vt:lpstr>Electricity Consumption &amp;  Renewable Electricity Generated </vt:lpstr>
      <vt:lpstr>Conclusion &amp; Recommendations</vt:lpstr>
      <vt:lpstr>In conclusion…</vt:lpstr>
      <vt:lpstr>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Renewable Energy Generation and Dependency in Singapore</dc:title>
  <cp:lastModifiedBy># LOW PEI XUAN (UC-FT)</cp:lastModifiedBy>
  <cp:revision>66</cp:revision>
  <dcterms:modified xsi:type="dcterms:W3CDTF">2023-10-02T15:36:52Z</dcterms:modified>
</cp:coreProperties>
</file>